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229" r:id="rId1"/>
  </p:sldMasterIdLst>
  <p:sldIdLst>
    <p:sldId id="257" r:id="rId2"/>
    <p:sldId id="296" r:id="rId3"/>
    <p:sldId id="311" r:id="rId4"/>
    <p:sldId id="297" r:id="rId5"/>
    <p:sldId id="295" r:id="rId6"/>
    <p:sldId id="306" r:id="rId7"/>
    <p:sldId id="327" r:id="rId8"/>
    <p:sldId id="328" r:id="rId9"/>
    <p:sldId id="329" r:id="rId10"/>
    <p:sldId id="330" r:id="rId11"/>
    <p:sldId id="307" r:id="rId12"/>
    <p:sldId id="308" r:id="rId13"/>
    <p:sldId id="309" r:id="rId14"/>
    <p:sldId id="310" r:id="rId15"/>
    <p:sldId id="331" r:id="rId16"/>
    <p:sldId id="354" r:id="rId17"/>
    <p:sldId id="355" r:id="rId18"/>
    <p:sldId id="356" r:id="rId19"/>
    <p:sldId id="302" r:id="rId20"/>
    <p:sldId id="303" r:id="rId21"/>
    <p:sldId id="304" r:id="rId22"/>
    <p:sldId id="312" r:id="rId23"/>
    <p:sldId id="294" r:id="rId24"/>
    <p:sldId id="305" r:id="rId25"/>
  </p:sldIdLst>
  <p:sldSz cx="12192000" cy="6858000"/>
  <p:notesSz cx="7048500" cy="101854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7"/>
    <p:restoredTop sz="94660"/>
  </p:normalViewPr>
  <p:slideViewPr>
    <p:cSldViewPr snapToGrid="0">
      <p:cViewPr varScale="1">
        <p:scale>
          <a:sx n="118" d="100"/>
          <a:sy n="118" d="100"/>
        </p:scale>
        <p:origin x="600" y="2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Relationship Id="rId30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梓彬" userId="84a08be4-4e73-4ef9-b752-82c2d94e4466" providerId="ADAL" clId="{7E2B0E74-6717-4AAE-BCE6-542C0BB1669E}"/>
    <pc:docChg chg="undo custSel modSld">
      <pc:chgData name="梓彬" userId="84a08be4-4e73-4ef9-b752-82c2d94e4466" providerId="ADAL" clId="{7E2B0E74-6717-4AAE-BCE6-542C0BB1669E}" dt="2022-09-12T07:03:08.007" v="179" actId="113"/>
      <pc:docMkLst>
        <pc:docMk/>
      </pc:docMkLst>
      <pc:sldChg chg="addSp delSp modSp mod">
        <pc:chgData name="梓彬" userId="84a08be4-4e73-4ef9-b752-82c2d94e4466" providerId="ADAL" clId="{7E2B0E74-6717-4AAE-BCE6-542C0BB1669E}" dt="2022-09-12T07:03:08.007" v="179" actId="113"/>
        <pc:sldMkLst>
          <pc:docMk/>
          <pc:sldMk cId="421229987" sldId="299"/>
        </pc:sldMkLst>
        <pc:spChg chg="mod">
          <ac:chgData name="梓彬" userId="84a08be4-4e73-4ef9-b752-82c2d94e4466" providerId="ADAL" clId="{7E2B0E74-6717-4AAE-BCE6-542C0BB1669E}" dt="2022-09-12T07:03:08.007" v="179" actId="113"/>
          <ac:spMkLst>
            <pc:docMk/>
            <pc:sldMk cId="421229987" sldId="299"/>
            <ac:spMk id="7" creationId="{847A0D7B-0B16-B5F8-7335-F84F7A52E42A}"/>
          </ac:spMkLst>
        </pc:spChg>
        <pc:picChg chg="add del mod">
          <ac:chgData name="梓彬" userId="84a08be4-4e73-4ef9-b752-82c2d94e4466" providerId="ADAL" clId="{7E2B0E74-6717-4AAE-BCE6-542C0BB1669E}" dt="2022-09-12T07:02:47.571" v="165" actId="478"/>
          <ac:picMkLst>
            <pc:docMk/>
            <pc:sldMk cId="421229987" sldId="299"/>
            <ac:picMk id="3" creationId="{4F4A2125-EACB-AEF3-5737-A7691CCB752E}"/>
          </ac:picMkLst>
        </pc:picChg>
        <pc:picChg chg="add mod">
          <ac:chgData name="梓彬" userId="84a08be4-4e73-4ef9-b752-82c2d94e4466" providerId="ADAL" clId="{7E2B0E74-6717-4AAE-BCE6-542C0BB1669E}" dt="2022-09-12T07:02:53.024" v="168" actId="1076"/>
          <ac:picMkLst>
            <pc:docMk/>
            <pc:sldMk cId="421229987" sldId="299"/>
            <ac:picMk id="8" creationId="{2CED6A36-2275-AB1A-0CE6-514766ABE55D}"/>
          </ac:picMkLst>
        </pc:picChg>
        <pc:picChg chg="del">
          <ac:chgData name="梓彬" userId="84a08be4-4e73-4ef9-b752-82c2d94e4466" providerId="ADAL" clId="{7E2B0E74-6717-4AAE-BCE6-542C0BB1669E}" dt="2022-09-12T06:55:45.237" v="0" actId="478"/>
          <ac:picMkLst>
            <pc:docMk/>
            <pc:sldMk cId="421229987" sldId="299"/>
            <ac:picMk id="9" creationId="{0188CA19-FEED-2E5C-874A-A683A28EE157}"/>
          </ac:picMkLst>
        </pc:picChg>
      </pc:sldChg>
      <pc:sldChg chg="addSp delSp modSp mod">
        <pc:chgData name="梓彬" userId="84a08be4-4e73-4ef9-b752-82c2d94e4466" providerId="ADAL" clId="{7E2B0E74-6717-4AAE-BCE6-542C0BB1669E}" dt="2022-09-12T06:56:53.813" v="9" actId="1076"/>
        <pc:sldMkLst>
          <pc:docMk/>
          <pc:sldMk cId="621892943" sldId="311"/>
        </pc:sldMkLst>
        <pc:picChg chg="del">
          <ac:chgData name="梓彬" userId="84a08be4-4e73-4ef9-b752-82c2d94e4466" providerId="ADAL" clId="{7E2B0E74-6717-4AAE-BCE6-542C0BB1669E}" dt="2022-09-12T06:55:59.077" v="5" actId="478"/>
          <ac:picMkLst>
            <pc:docMk/>
            <pc:sldMk cId="621892943" sldId="311"/>
            <ac:picMk id="3" creationId="{9CE0C461-D3A1-97E5-29DE-C9AC51AD9783}"/>
          </ac:picMkLst>
        </pc:picChg>
        <pc:picChg chg="add mod">
          <ac:chgData name="梓彬" userId="84a08be4-4e73-4ef9-b752-82c2d94e4466" providerId="ADAL" clId="{7E2B0E74-6717-4AAE-BCE6-542C0BB1669E}" dt="2022-09-12T06:56:53.813" v="9" actId="1076"/>
          <ac:picMkLst>
            <pc:docMk/>
            <pc:sldMk cId="621892943" sldId="311"/>
            <ac:picMk id="8" creationId="{46DD9E3F-B82E-F697-6343-6DC3A19A4950}"/>
          </ac:picMkLst>
        </pc:picChg>
      </pc:sld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5_5">
  <dgm:title val=""/>
  <dgm:desc val=""/>
  <dgm:catLst>
    <dgm:cat type="accent5" pri="11500"/>
  </dgm:catLst>
  <dgm:styleLbl name="node0">
    <dgm:fillClrLst meth="cycle">
      <a:schemeClr val="accent5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>
        <a:alpha val="9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>
        <a:alpha val="90000"/>
      </a:schemeClr>
      <a:schemeClr val="accent5">
        <a:alpha val="5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/>
    <dgm:txEffectClrLst/>
  </dgm:styleLbl>
  <dgm:styleLbl name="lnNode1">
    <dgm:fillClrLst>
      <a:schemeClr val="accent5">
        <a:shade val="90000"/>
      </a:schemeClr>
      <a:schemeClr val="accent5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shade val="80000"/>
        <a:alpha val="50000"/>
      </a:schemeClr>
      <a:schemeClr val="accent5">
        <a:alpha val="2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  <a:alpha val="90000"/>
      </a:schemeClr>
      <a:schemeClr val="accent5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fgSibTrans2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bgSibTrans2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sibTrans1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5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5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>
        <a:shade val="80000"/>
      </a:schemeClr>
    </dgm:fillClrLst>
    <dgm:linClrLst meth="repeat">
      <a:schemeClr val="accent5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5">
        <a:tint val="90000"/>
      </a:schemeClr>
    </dgm:fillClrLst>
    <dgm:linClrLst meth="repeat">
      <a:schemeClr val="accent5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5">
        <a:tint val="5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5">
        <a:shade val="8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>
        <a:tint val="90000"/>
      </a:schemeClr>
    </dgm:fillClrLst>
    <dgm:linClrLst meth="repeat">
      <a:schemeClr val="accent5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alpha val="90000"/>
        <a:tint val="40000"/>
      </a:schemeClr>
      <a:schemeClr val="accent5">
        <a:alpha val="5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5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5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2F2416B-09FA-423E-9C02-845FDD114C9D}" type="doc">
      <dgm:prSet loTypeId="urn:microsoft.com/office/officeart/2005/8/layout/vList2" loCatId="list" qsTypeId="urn:microsoft.com/office/officeart/2005/8/quickstyle/simple1" qsCatId="simple" csTypeId="urn:microsoft.com/office/officeart/2005/8/colors/accent5_5" csCatId="accent5" phldr="1"/>
      <dgm:spPr/>
      <dgm:t>
        <a:bodyPr/>
        <a:lstStyle/>
        <a:p>
          <a:endParaRPr lang="en-US"/>
        </a:p>
      </dgm:t>
    </dgm:pt>
    <dgm:pt modelId="{0E8085F9-02A8-4FC2-8D3B-A0AA5F1EC1F7}">
      <dgm:prSet/>
      <dgm:spPr>
        <a:solidFill>
          <a:schemeClr val="accent1">
            <a:lumMod val="75000"/>
            <a:alpha val="90000"/>
          </a:schemeClr>
        </a:solidFill>
      </dgm:spPr>
      <dgm:t>
        <a:bodyPr/>
        <a:lstStyle/>
        <a:p>
          <a:pPr rtl="0"/>
          <a:r>
            <a:rPr lang="en-US" b="1" dirty="0">
              <a:solidFill>
                <a:srgbClr val="00B050"/>
              </a:solidFill>
            </a:rPr>
            <a:t>A</a:t>
          </a:r>
          <a:r>
            <a:rPr lang="en-US" altLang="zh-CN" b="1" dirty="0">
              <a:solidFill>
                <a:srgbClr val="00B050"/>
              </a:solidFill>
            </a:rPr>
            <a:t>nnouncement</a:t>
          </a:r>
          <a:endParaRPr lang="en-US" b="1" dirty="0">
            <a:solidFill>
              <a:srgbClr val="00B050"/>
            </a:solidFill>
          </a:endParaRPr>
        </a:p>
      </dgm:t>
    </dgm:pt>
    <dgm:pt modelId="{9A9D0BBD-81CC-4ADD-B35B-803AAE39C930}" type="parTrans" cxnId="{35269393-7A07-4D9F-92F8-0A8402EC7C01}">
      <dgm:prSet/>
      <dgm:spPr/>
      <dgm:t>
        <a:bodyPr/>
        <a:lstStyle/>
        <a:p>
          <a:endParaRPr lang="en-US"/>
        </a:p>
      </dgm:t>
    </dgm:pt>
    <dgm:pt modelId="{7CD21E5E-EF6D-4A05-88C0-FACFE117F380}" type="sibTrans" cxnId="{35269393-7A07-4D9F-92F8-0A8402EC7C01}">
      <dgm:prSet/>
      <dgm:spPr/>
      <dgm:t>
        <a:bodyPr/>
        <a:lstStyle/>
        <a:p>
          <a:endParaRPr lang="en-US"/>
        </a:p>
      </dgm:t>
    </dgm:pt>
    <dgm:pt modelId="{50194297-CF02-435B-8854-5C4B7CF11AAC}" type="pres">
      <dgm:prSet presAssocID="{32F2416B-09FA-423E-9C02-845FDD114C9D}" presName="linear" presStyleCnt="0">
        <dgm:presLayoutVars>
          <dgm:animLvl val="lvl"/>
          <dgm:resizeHandles val="exact"/>
        </dgm:presLayoutVars>
      </dgm:prSet>
      <dgm:spPr/>
    </dgm:pt>
    <dgm:pt modelId="{8E22013E-9C26-4AA1-B8B4-D1AA5892233B}" type="pres">
      <dgm:prSet presAssocID="{0E8085F9-02A8-4FC2-8D3B-A0AA5F1EC1F7}" presName="parentText" presStyleLbl="node1" presStyleIdx="0" presStyleCnt="1">
        <dgm:presLayoutVars>
          <dgm:chMax val="0"/>
          <dgm:bulletEnabled val="1"/>
        </dgm:presLayoutVars>
      </dgm:prSet>
      <dgm:spPr/>
    </dgm:pt>
  </dgm:ptLst>
  <dgm:cxnLst>
    <dgm:cxn modelId="{770BED12-BC2F-49C2-B646-A3D658A792FF}" type="presOf" srcId="{32F2416B-09FA-423E-9C02-845FDD114C9D}" destId="{50194297-CF02-435B-8854-5C4B7CF11AAC}" srcOrd="0" destOrd="0" presId="urn:microsoft.com/office/officeart/2005/8/layout/vList2"/>
    <dgm:cxn modelId="{43351B2A-8726-4494-812E-0B325B25A71D}" type="presOf" srcId="{0E8085F9-02A8-4FC2-8D3B-A0AA5F1EC1F7}" destId="{8E22013E-9C26-4AA1-B8B4-D1AA5892233B}" srcOrd="0" destOrd="0" presId="urn:microsoft.com/office/officeart/2005/8/layout/vList2"/>
    <dgm:cxn modelId="{35269393-7A07-4D9F-92F8-0A8402EC7C01}" srcId="{32F2416B-09FA-423E-9C02-845FDD114C9D}" destId="{0E8085F9-02A8-4FC2-8D3B-A0AA5F1EC1F7}" srcOrd="0" destOrd="0" parTransId="{9A9D0BBD-81CC-4ADD-B35B-803AAE39C930}" sibTransId="{7CD21E5E-EF6D-4A05-88C0-FACFE117F380}"/>
    <dgm:cxn modelId="{6DFBC61A-A5C8-406D-A731-973FB6EF01B0}" type="presParOf" srcId="{50194297-CF02-435B-8854-5C4B7CF11AAC}" destId="{8E22013E-9C26-4AA1-B8B4-D1AA5892233B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E22013E-9C26-4AA1-B8B4-D1AA5892233B}">
      <dsp:nvSpPr>
        <dsp:cNvPr id="0" name=""/>
        <dsp:cNvSpPr/>
      </dsp:nvSpPr>
      <dsp:spPr>
        <a:xfrm>
          <a:off x="0" y="1783"/>
          <a:ext cx="10515600" cy="1146600"/>
        </a:xfrm>
        <a:prstGeom prst="roundRect">
          <a:avLst/>
        </a:prstGeom>
        <a:solidFill>
          <a:schemeClr val="accent1">
            <a:lumMod val="75000"/>
            <a:alpha val="9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6690" tIns="186690" rIns="186690" bIns="186690" numCol="1" spcCol="1270" anchor="ctr" anchorCtr="0">
          <a:noAutofit/>
        </a:bodyPr>
        <a:lstStyle/>
        <a:p>
          <a:pPr marL="0" lvl="0" indent="0" algn="l" defTabSz="21780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4900" b="1" kern="1200" dirty="0">
              <a:solidFill>
                <a:srgbClr val="00B050"/>
              </a:solidFill>
            </a:rPr>
            <a:t>A</a:t>
          </a:r>
          <a:r>
            <a:rPr lang="en-US" altLang="zh-CN" sz="4900" b="1" kern="1200" dirty="0">
              <a:solidFill>
                <a:srgbClr val="00B050"/>
              </a:solidFill>
            </a:rPr>
            <a:t>nnouncement</a:t>
          </a:r>
          <a:endParaRPr lang="en-US" sz="4900" b="1" kern="1200" dirty="0">
            <a:solidFill>
              <a:srgbClr val="00B050"/>
            </a:solidFill>
          </a:endParaRPr>
        </a:p>
      </dsp:txBody>
      <dsp:txXfrm>
        <a:off x="55972" y="57755"/>
        <a:ext cx="10403656" cy="103465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6" title="scalloped circle"/>
          <p:cNvSpPr/>
          <p:nvPr/>
        </p:nvSpPr>
        <p:spPr bwMode="auto">
          <a:xfrm>
            <a:off x="3557016" y="630936"/>
            <a:ext cx="5235575" cy="5229225"/>
          </a:xfrm>
          <a:custGeom>
            <a:avLst/>
            <a:gdLst/>
            <a:ahLst/>
            <a:cxnLst/>
            <a:rect l="0" t="0" r="r" b="b"/>
            <a:pathLst>
              <a:path w="3298" h="3294">
                <a:moveTo>
                  <a:pt x="1649" y="0"/>
                </a:moveTo>
                <a:lnTo>
                  <a:pt x="1681" y="3"/>
                </a:lnTo>
                <a:lnTo>
                  <a:pt x="1712" y="11"/>
                </a:lnTo>
                <a:lnTo>
                  <a:pt x="1742" y="23"/>
                </a:lnTo>
                <a:lnTo>
                  <a:pt x="1773" y="38"/>
                </a:lnTo>
                <a:lnTo>
                  <a:pt x="1802" y="55"/>
                </a:lnTo>
                <a:lnTo>
                  <a:pt x="1832" y="73"/>
                </a:lnTo>
                <a:lnTo>
                  <a:pt x="1862" y="89"/>
                </a:lnTo>
                <a:lnTo>
                  <a:pt x="1892" y="105"/>
                </a:lnTo>
                <a:lnTo>
                  <a:pt x="1921" y="117"/>
                </a:lnTo>
                <a:lnTo>
                  <a:pt x="1953" y="125"/>
                </a:lnTo>
                <a:lnTo>
                  <a:pt x="1984" y="129"/>
                </a:lnTo>
                <a:lnTo>
                  <a:pt x="2017" y="129"/>
                </a:lnTo>
                <a:lnTo>
                  <a:pt x="2051" y="127"/>
                </a:lnTo>
                <a:lnTo>
                  <a:pt x="2085" y="123"/>
                </a:lnTo>
                <a:lnTo>
                  <a:pt x="2119" y="118"/>
                </a:lnTo>
                <a:lnTo>
                  <a:pt x="2153" y="114"/>
                </a:lnTo>
                <a:lnTo>
                  <a:pt x="2187" y="111"/>
                </a:lnTo>
                <a:lnTo>
                  <a:pt x="2219" y="112"/>
                </a:lnTo>
                <a:lnTo>
                  <a:pt x="2250" y="116"/>
                </a:lnTo>
                <a:lnTo>
                  <a:pt x="2280" y="125"/>
                </a:lnTo>
                <a:lnTo>
                  <a:pt x="2305" y="138"/>
                </a:lnTo>
                <a:lnTo>
                  <a:pt x="2329" y="155"/>
                </a:lnTo>
                <a:lnTo>
                  <a:pt x="2350" y="175"/>
                </a:lnTo>
                <a:lnTo>
                  <a:pt x="2371" y="198"/>
                </a:lnTo>
                <a:lnTo>
                  <a:pt x="2390" y="222"/>
                </a:lnTo>
                <a:lnTo>
                  <a:pt x="2409" y="247"/>
                </a:lnTo>
                <a:lnTo>
                  <a:pt x="2428" y="272"/>
                </a:lnTo>
                <a:lnTo>
                  <a:pt x="2447" y="296"/>
                </a:lnTo>
                <a:lnTo>
                  <a:pt x="2467" y="319"/>
                </a:lnTo>
                <a:lnTo>
                  <a:pt x="2490" y="339"/>
                </a:lnTo>
                <a:lnTo>
                  <a:pt x="2512" y="357"/>
                </a:lnTo>
                <a:lnTo>
                  <a:pt x="2537" y="371"/>
                </a:lnTo>
                <a:lnTo>
                  <a:pt x="2564" y="383"/>
                </a:lnTo>
                <a:lnTo>
                  <a:pt x="2593" y="393"/>
                </a:lnTo>
                <a:lnTo>
                  <a:pt x="2623" y="402"/>
                </a:lnTo>
                <a:lnTo>
                  <a:pt x="2653" y="410"/>
                </a:lnTo>
                <a:lnTo>
                  <a:pt x="2684" y="418"/>
                </a:lnTo>
                <a:lnTo>
                  <a:pt x="2713" y="427"/>
                </a:lnTo>
                <a:lnTo>
                  <a:pt x="2742" y="437"/>
                </a:lnTo>
                <a:lnTo>
                  <a:pt x="2769" y="449"/>
                </a:lnTo>
                <a:lnTo>
                  <a:pt x="2793" y="464"/>
                </a:lnTo>
                <a:lnTo>
                  <a:pt x="2815" y="482"/>
                </a:lnTo>
                <a:lnTo>
                  <a:pt x="2833" y="504"/>
                </a:lnTo>
                <a:lnTo>
                  <a:pt x="2848" y="528"/>
                </a:lnTo>
                <a:lnTo>
                  <a:pt x="2860" y="555"/>
                </a:lnTo>
                <a:lnTo>
                  <a:pt x="2870" y="584"/>
                </a:lnTo>
                <a:lnTo>
                  <a:pt x="2879" y="613"/>
                </a:lnTo>
                <a:lnTo>
                  <a:pt x="2887" y="644"/>
                </a:lnTo>
                <a:lnTo>
                  <a:pt x="2895" y="674"/>
                </a:lnTo>
                <a:lnTo>
                  <a:pt x="2904" y="704"/>
                </a:lnTo>
                <a:lnTo>
                  <a:pt x="2914" y="733"/>
                </a:lnTo>
                <a:lnTo>
                  <a:pt x="2926" y="760"/>
                </a:lnTo>
                <a:lnTo>
                  <a:pt x="2940" y="785"/>
                </a:lnTo>
                <a:lnTo>
                  <a:pt x="2958" y="807"/>
                </a:lnTo>
                <a:lnTo>
                  <a:pt x="2978" y="830"/>
                </a:lnTo>
                <a:lnTo>
                  <a:pt x="3001" y="850"/>
                </a:lnTo>
                <a:lnTo>
                  <a:pt x="3025" y="869"/>
                </a:lnTo>
                <a:lnTo>
                  <a:pt x="3051" y="888"/>
                </a:lnTo>
                <a:lnTo>
                  <a:pt x="3076" y="907"/>
                </a:lnTo>
                <a:lnTo>
                  <a:pt x="3100" y="926"/>
                </a:lnTo>
                <a:lnTo>
                  <a:pt x="3123" y="947"/>
                </a:lnTo>
                <a:lnTo>
                  <a:pt x="3143" y="968"/>
                </a:lnTo>
                <a:lnTo>
                  <a:pt x="3160" y="992"/>
                </a:lnTo>
                <a:lnTo>
                  <a:pt x="3173" y="1017"/>
                </a:lnTo>
                <a:lnTo>
                  <a:pt x="3182" y="1047"/>
                </a:lnTo>
                <a:lnTo>
                  <a:pt x="3186" y="1078"/>
                </a:lnTo>
                <a:lnTo>
                  <a:pt x="3187" y="1110"/>
                </a:lnTo>
                <a:lnTo>
                  <a:pt x="3184" y="1144"/>
                </a:lnTo>
                <a:lnTo>
                  <a:pt x="3180" y="1178"/>
                </a:lnTo>
                <a:lnTo>
                  <a:pt x="3175" y="1212"/>
                </a:lnTo>
                <a:lnTo>
                  <a:pt x="3171" y="1246"/>
                </a:lnTo>
                <a:lnTo>
                  <a:pt x="3169" y="1280"/>
                </a:lnTo>
                <a:lnTo>
                  <a:pt x="3169" y="1313"/>
                </a:lnTo>
                <a:lnTo>
                  <a:pt x="3173" y="1344"/>
                </a:lnTo>
                <a:lnTo>
                  <a:pt x="3181" y="1375"/>
                </a:lnTo>
                <a:lnTo>
                  <a:pt x="3193" y="1404"/>
                </a:lnTo>
                <a:lnTo>
                  <a:pt x="3209" y="1434"/>
                </a:lnTo>
                <a:lnTo>
                  <a:pt x="3225" y="1464"/>
                </a:lnTo>
                <a:lnTo>
                  <a:pt x="3243" y="1494"/>
                </a:lnTo>
                <a:lnTo>
                  <a:pt x="3260" y="1523"/>
                </a:lnTo>
                <a:lnTo>
                  <a:pt x="3275" y="1554"/>
                </a:lnTo>
                <a:lnTo>
                  <a:pt x="3287" y="1584"/>
                </a:lnTo>
                <a:lnTo>
                  <a:pt x="3295" y="1615"/>
                </a:lnTo>
                <a:lnTo>
                  <a:pt x="3298" y="1647"/>
                </a:lnTo>
                <a:lnTo>
                  <a:pt x="3295" y="1679"/>
                </a:lnTo>
                <a:lnTo>
                  <a:pt x="3287" y="1710"/>
                </a:lnTo>
                <a:lnTo>
                  <a:pt x="3275" y="1740"/>
                </a:lnTo>
                <a:lnTo>
                  <a:pt x="3260" y="1771"/>
                </a:lnTo>
                <a:lnTo>
                  <a:pt x="3243" y="1800"/>
                </a:lnTo>
                <a:lnTo>
                  <a:pt x="3225" y="1830"/>
                </a:lnTo>
                <a:lnTo>
                  <a:pt x="3209" y="1860"/>
                </a:lnTo>
                <a:lnTo>
                  <a:pt x="3193" y="1890"/>
                </a:lnTo>
                <a:lnTo>
                  <a:pt x="3181" y="1919"/>
                </a:lnTo>
                <a:lnTo>
                  <a:pt x="3173" y="1950"/>
                </a:lnTo>
                <a:lnTo>
                  <a:pt x="3169" y="1981"/>
                </a:lnTo>
                <a:lnTo>
                  <a:pt x="3169" y="2014"/>
                </a:lnTo>
                <a:lnTo>
                  <a:pt x="3171" y="2048"/>
                </a:lnTo>
                <a:lnTo>
                  <a:pt x="3175" y="2082"/>
                </a:lnTo>
                <a:lnTo>
                  <a:pt x="3180" y="2116"/>
                </a:lnTo>
                <a:lnTo>
                  <a:pt x="3184" y="2150"/>
                </a:lnTo>
                <a:lnTo>
                  <a:pt x="3187" y="2184"/>
                </a:lnTo>
                <a:lnTo>
                  <a:pt x="3186" y="2216"/>
                </a:lnTo>
                <a:lnTo>
                  <a:pt x="3182" y="2247"/>
                </a:lnTo>
                <a:lnTo>
                  <a:pt x="3173" y="2277"/>
                </a:lnTo>
                <a:lnTo>
                  <a:pt x="3160" y="2302"/>
                </a:lnTo>
                <a:lnTo>
                  <a:pt x="3143" y="2326"/>
                </a:lnTo>
                <a:lnTo>
                  <a:pt x="3123" y="2347"/>
                </a:lnTo>
                <a:lnTo>
                  <a:pt x="3100" y="2368"/>
                </a:lnTo>
                <a:lnTo>
                  <a:pt x="3076" y="2387"/>
                </a:lnTo>
                <a:lnTo>
                  <a:pt x="3051" y="2406"/>
                </a:lnTo>
                <a:lnTo>
                  <a:pt x="3025" y="2425"/>
                </a:lnTo>
                <a:lnTo>
                  <a:pt x="3001" y="2444"/>
                </a:lnTo>
                <a:lnTo>
                  <a:pt x="2978" y="2464"/>
                </a:lnTo>
                <a:lnTo>
                  <a:pt x="2958" y="2487"/>
                </a:lnTo>
                <a:lnTo>
                  <a:pt x="2940" y="2509"/>
                </a:lnTo>
                <a:lnTo>
                  <a:pt x="2926" y="2534"/>
                </a:lnTo>
                <a:lnTo>
                  <a:pt x="2914" y="2561"/>
                </a:lnTo>
                <a:lnTo>
                  <a:pt x="2904" y="2590"/>
                </a:lnTo>
                <a:lnTo>
                  <a:pt x="2895" y="2620"/>
                </a:lnTo>
                <a:lnTo>
                  <a:pt x="2887" y="2650"/>
                </a:lnTo>
                <a:lnTo>
                  <a:pt x="2879" y="2681"/>
                </a:lnTo>
                <a:lnTo>
                  <a:pt x="2870" y="2710"/>
                </a:lnTo>
                <a:lnTo>
                  <a:pt x="2860" y="2739"/>
                </a:lnTo>
                <a:lnTo>
                  <a:pt x="2848" y="2766"/>
                </a:lnTo>
                <a:lnTo>
                  <a:pt x="2833" y="2790"/>
                </a:lnTo>
                <a:lnTo>
                  <a:pt x="2815" y="2812"/>
                </a:lnTo>
                <a:lnTo>
                  <a:pt x="2793" y="2830"/>
                </a:lnTo>
                <a:lnTo>
                  <a:pt x="2769" y="2845"/>
                </a:lnTo>
                <a:lnTo>
                  <a:pt x="2742" y="2857"/>
                </a:lnTo>
                <a:lnTo>
                  <a:pt x="2713" y="2867"/>
                </a:lnTo>
                <a:lnTo>
                  <a:pt x="2684" y="2876"/>
                </a:lnTo>
                <a:lnTo>
                  <a:pt x="2653" y="2884"/>
                </a:lnTo>
                <a:lnTo>
                  <a:pt x="2623" y="2892"/>
                </a:lnTo>
                <a:lnTo>
                  <a:pt x="2593" y="2901"/>
                </a:lnTo>
                <a:lnTo>
                  <a:pt x="2564" y="2911"/>
                </a:lnTo>
                <a:lnTo>
                  <a:pt x="2537" y="2923"/>
                </a:lnTo>
                <a:lnTo>
                  <a:pt x="2512" y="2937"/>
                </a:lnTo>
                <a:lnTo>
                  <a:pt x="2490" y="2955"/>
                </a:lnTo>
                <a:lnTo>
                  <a:pt x="2467" y="2975"/>
                </a:lnTo>
                <a:lnTo>
                  <a:pt x="2447" y="2998"/>
                </a:lnTo>
                <a:lnTo>
                  <a:pt x="2428" y="3022"/>
                </a:lnTo>
                <a:lnTo>
                  <a:pt x="2409" y="3047"/>
                </a:lnTo>
                <a:lnTo>
                  <a:pt x="2390" y="3072"/>
                </a:lnTo>
                <a:lnTo>
                  <a:pt x="2371" y="3096"/>
                </a:lnTo>
                <a:lnTo>
                  <a:pt x="2350" y="3119"/>
                </a:lnTo>
                <a:lnTo>
                  <a:pt x="2329" y="3139"/>
                </a:lnTo>
                <a:lnTo>
                  <a:pt x="2305" y="3156"/>
                </a:lnTo>
                <a:lnTo>
                  <a:pt x="2280" y="3169"/>
                </a:lnTo>
                <a:lnTo>
                  <a:pt x="2250" y="3178"/>
                </a:lnTo>
                <a:lnTo>
                  <a:pt x="2219" y="3182"/>
                </a:lnTo>
                <a:lnTo>
                  <a:pt x="2187" y="3183"/>
                </a:lnTo>
                <a:lnTo>
                  <a:pt x="2153" y="3180"/>
                </a:lnTo>
                <a:lnTo>
                  <a:pt x="2119" y="3176"/>
                </a:lnTo>
                <a:lnTo>
                  <a:pt x="2085" y="3171"/>
                </a:lnTo>
                <a:lnTo>
                  <a:pt x="2051" y="3167"/>
                </a:lnTo>
                <a:lnTo>
                  <a:pt x="2017" y="3165"/>
                </a:lnTo>
                <a:lnTo>
                  <a:pt x="1984" y="3165"/>
                </a:lnTo>
                <a:lnTo>
                  <a:pt x="1953" y="3169"/>
                </a:lnTo>
                <a:lnTo>
                  <a:pt x="1921" y="3177"/>
                </a:lnTo>
                <a:lnTo>
                  <a:pt x="1892" y="3189"/>
                </a:lnTo>
                <a:lnTo>
                  <a:pt x="1862" y="3205"/>
                </a:lnTo>
                <a:lnTo>
                  <a:pt x="1832" y="3221"/>
                </a:lnTo>
                <a:lnTo>
                  <a:pt x="1802" y="3239"/>
                </a:lnTo>
                <a:lnTo>
                  <a:pt x="1773" y="3256"/>
                </a:lnTo>
                <a:lnTo>
                  <a:pt x="1742" y="3271"/>
                </a:lnTo>
                <a:lnTo>
                  <a:pt x="1712" y="3283"/>
                </a:lnTo>
                <a:lnTo>
                  <a:pt x="1681" y="3291"/>
                </a:lnTo>
                <a:lnTo>
                  <a:pt x="1649" y="3294"/>
                </a:lnTo>
                <a:lnTo>
                  <a:pt x="1617" y="3291"/>
                </a:lnTo>
                <a:lnTo>
                  <a:pt x="1586" y="3283"/>
                </a:lnTo>
                <a:lnTo>
                  <a:pt x="1556" y="3271"/>
                </a:lnTo>
                <a:lnTo>
                  <a:pt x="1525" y="3256"/>
                </a:lnTo>
                <a:lnTo>
                  <a:pt x="1496" y="3239"/>
                </a:lnTo>
                <a:lnTo>
                  <a:pt x="1466" y="3221"/>
                </a:lnTo>
                <a:lnTo>
                  <a:pt x="1436" y="3205"/>
                </a:lnTo>
                <a:lnTo>
                  <a:pt x="1406" y="3189"/>
                </a:lnTo>
                <a:lnTo>
                  <a:pt x="1376" y="3177"/>
                </a:lnTo>
                <a:lnTo>
                  <a:pt x="1345" y="3169"/>
                </a:lnTo>
                <a:lnTo>
                  <a:pt x="1314" y="3165"/>
                </a:lnTo>
                <a:lnTo>
                  <a:pt x="1281" y="3165"/>
                </a:lnTo>
                <a:lnTo>
                  <a:pt x="1247" y="3167"/>
                </a:lnTo>
                <a:lnTo>
                  <a:pt x="1213" y="3171"/>
                </a:lnTo>
                <a:lnTo>
                  <a:pt x="1179" y="3176"/>
                </a:lnTo>
                <a:lnTo>
                  <a:pt x="1145" y="3180"/>
                </a:lnTo>
                <a:lnTo>
                  <a:pt x="1111" y="3183"/>
                </a:lnTo>
                <a:lnTo>
                  <a:pt x="1079" y="3182"/>
                </a:lnTo>
                <a:lnTo>
                  <a:pt x="1048" y="3178"/>
                </a:lnTo>
                <a:lnTo>
                  <a:pt x="1018" y="3169"/>
                </a:lnTo>
                <a:lnTo>
                  <a:pt x="993" y="3156"/>
                </a:lnTo>
                <a:lnTo>
                  <a:pt x="969" y="3139"/>
                </a:lnTo>
                <a:lnTo>
                  <a:pt x="948" y="3119"/>
                </a:lnTo>
                <a:lnTo>
                  <a:pt x="927" y="3096"/>
                </a:lnTo>
                <a:lnTo>
                  <a:pt x="908" y="3072"/>
                </a:lnTo>
                <a:lnTo>
                  <a:pt x="889" y="3047"/>
                </a:lnTo>
                <a:lnTo>
                  <a:pt x="870" y="3022"/>
                </a:lnTo>
                <a:lnTo>
                  <a:pt x="851" y="2998"/>
                </a:lnTo>
                <a:lnTo>
                  <a:pt x="831" y="2975"/>
                </a:lnTo>
                <a:lnTo>
                  <a:pt x="808" y="2955"/>
                </a:lnTo>
                <a:lnTo>
                  <a:pt x="786" y="2937"/>
                </a:lnTo>
                <a:lnTo>
                  <a:pt x="761" y="2923"/>
                </a:lnTo>
                <a:lnTo>
                  <a:pt x="734" y="2911"/>
                </a:lnTo>
                <a:lnTo>
                  <a:pt x="705" y="2901"/>
                </a:lnTo>
                <a:lnTo>
                  <a:pt x="675" y="2892"/>
                </a:lnTo>
                <a:lnTo>
                  <a:pt x="645" y="2884"/>
                </a:lnTo>
                <a:lnTo>
                  <a:pt x="614" y="2876"/>
                </a:lnTo>
                <a:lnTo>
                  <a:pt x="585" y="2867"/>
                </a:lnTo>
                <a:lnTo>
                  <a:pt x="556" y="2857"/>
                </a:lnTo>
                <a:lnTo>
                  <a:pt x="529" y="2845"/>
                </a:lnTo>
                <a:lnTo>
                  <a:pt x="505" y="2830"/>
                </a:lnTo>
                <a:lnTo>
                  <a:pt x="483" y="2812"/>
                </a:lnTo>
                <a:lnTo>
                  <a:pt x="465" y="2790"/>
                </a:lnTo>
                <a:lnTo>
                  <a:pt x="450" y="2766"/>
                </a:lnTo>
                <a:lnTo>
                  <a:pt x="438" y="2739"/>
                </a:lnTo>
                <a:lnTo>
                  <a:pt x="428" y="2710"/>
                </a:lnTo>
                <a:lnTo>
                  <a:pt x="419" y="2681"/>
                </a:lnTo>
                <a:lnTo>
                  <a:pt x="411" y="2650"/>
                </a:lnTo>
                <a:lnTo>
                  <a:pt x="403" y="2620"/>
                </a:lnTo>
                <a:lnTo>
                  <a:pt x="394" y="2590"/>
                </a:lnTo>
                <a:lnTo>
                  <a:pt x="384" y="2561"/>
                </a:lnTo>
                <a:lnTo>
                  <a:pt x="372" y="2534"/>
                </a:lnTo>
                <a:lnTo>
                  <a:pt x="358" y="2509"/>
                </a:lnTo>
                <a:lnTo>
                  <a:pt x="340" y="2487"/>
                </a:lnTo>
                <a:lnTo>
                  <a:pt x="320" y="2464"/>
                </a:lnTo>
                <a:lnTo>
                  <a:pt x="297" y="2444"/>
                </a:lnTo>
                <a:lnTo>
                  <a:pt x="272" y="2425"/>
                </a:lnTo>
                <a:lnTo>
                  <a:pt x="247" y="2406"/>
                </a:lnTo>
                <a:lnTo>
                  <a:pt x="222" y="2387"/>
                </a:lnTo>
                <a:lnTo>
                  <a:pt x="198" y="2368"/>
                </a:lnTo>
                <a:lnTo>
                  <a:pt x="175" y="2347"/>
                </a:lnTo>
                <a:lnTo>
                  <a:pt x="155" y="2326"/>
                </a:lnTo>
                <a:lnTo>
                  <a:pt x="138" y="2302"/>
                </a:lnTo>
                <a:lnTo>
                  <a:pt x="125" y="2277"/>
                </a:lnTo>
                <a:lnTo>
                  <a:pt x="116" y="2247"/>
                </a:lnTo>
                <a:lnTo>
                  <a:pt x="112" y="2216"/>
                </a:lnTo>
                <a:lnTo>
                  <a:pt x="111" y="2184"/>
                </a:lnTo>
                <a:lnTo>
                  <a:pt x="114" y="2150"/>
                </a:lnTo>
                <a:lnTo>
                  <a:pt x="118" y="2116"/>
                </a:lnTo>
                <a:lnTo>
                  <a:pt x="123" y="2082"/>
                </a:lnTo>
                <a:lnTo>
                  <a:pt x="127" y="2048"/>
                </a:lnTo>
                <a:lnTo>
                  <a:pt x="129" y="2014"/>
                </a:lnTo>
                <a:lnTo>
                  <a:pt x="129" y="1981"/>
                </a:lnTo>
                <a:lnTo>
                  <a:pt x="125" y="1950"/>
                </a:lnTo>
                <a:lnTo>
                  <a:pt x="117" y="1919"/>
                </a:lnTo>
                <a:lnTo>
                  <a:pt x="105" y="1890"/>
                </a:lnTo>
                <a:lnTo>
                  <a:pt x="90" y="1860"/>
                </a:lnTo>
                <a:lnTo>
                  <a:pt x="73" y="1830"/>
                </a:lnTo>
                <a:lnTo>
                  <a:pt x="55" y="1800"/>
                </a:lnTo>
                <a:lnTo>
                  <a:pt x="38" y="1771"/>
                </a:lnTo>
                <a:lnTo>
                  <a:pt x="23" y="1740"/>
                </a:lnTo>
                <a:lnTo>
                  <a:pt x="11" y="1710"/>
                </a:lnTo>
                <a:lnTo>
                  <a:pt x="3" y="1679"/>
                </a:lnTo>
                <a:lnTo>
                  <a:pt x="0" y="1647"/>
                </a:lnTo>
                <a:lnTo>
                  <a:pt x="3" y="1615"/>
                </a:lnTo>
                <a:lnTo>
                  <a:pt x="11" y="1584"/>
                </a:lnTo>
                <a:lnTo>
                  <a:pt x="23" y="1554"/>
                </a:lnTo>
                <a:lnTo>
                  <a:pt x="38" y="1523"/>
                </a:lnTo>
                <a:lnTo>
                  <a:pt x="55" y="1494"/>
                </a:lnTo>
                <a:lnTo>
                  <a:pt x="73" y="1464"/>
                </a:lnTo>
                <a:lnTo>
                  <a:pt x="90" y="1434"/>
                </a:lnTo>
                <a:lnTo>
                  <a:pt x="105" y="1404"/>
                </a:lnTo>
                <a:lnTo>
                  <a:pt x="117" y="1375"/>
                </a:lnTo>
                <a:lnTo>
                  <a:pt x="125" y="1344"/>
                </a:lnTo>
                <a:lnTo>
                  <a:pt x="129" y="1313"/>
                </a:lnTo>
                <a:lnTo>
                  <a:pt x="129" y="1280"/>
                </a:lnTo>
                <a:lnTo>
                  <a:pt x="127" y="1246"/>
                </a:lnTo>
                <a:lnTo>
                  <a:pt x="123" y="1212"/>
                </a:lnTo>
                <a:lnTo>
                  <a:pt x="118" y="1178"/>
                </a:lnTo>
                <a:lnTo>
                  <a:pt x="114" y="1144"/>
                </a:lnTo>
                <a:lnTo>
                  <a:pt x="111" y="1110"/>
                </a:lnTo>
                <a:lnTo>
                  <a:pt x="112" y="1078"/>
                </a:lnTo>
                <a:lnTo>
                  <a:pt x="116" y="1047"/>
                </a:lnTo>
                <a:lnTo>
                  <a:pt x="125" y="1017"/>
                </a:lnTo>
                <a:lnTo>
                  <a:pt x="138" y="992"/>
                </a:lnTo>
                <a:lnTo>
                  <a:pt x="155" y="968"/>
                </a:lnTo>
                <a:lnTo>
                  <a:pt x="175" y="947"/>
                </a:lnTo>
                <a:lnTo>
                  <a:pt x="198" y="926"/>
                </a:lnTo>
                <a:lnTo>
                  <a:pt x="222" y="907"/>
                </a:lnTo>
                <a:lnTo>
                  <a:pt x="247" y="888"/>
                </a:lnTo>
                <a:lnTo>
                  <a:pt x="272" y="869"/>
                </a:lnTo>
                <a:lnTo>
                  <a:pt x="297" y="850"/>
                </a:lnTo>
                <a:lnTo>
                  <a:pt x="320" y="830"/>
                </a:lnTo>
                <a:lnTo>
                  <a:pt x="340" y="807"/>
                </a:lnTo>
                <a:lnTo>
                  <a:pt x="358" y="785"/>
                </a:lnTo>
                <a:lnTo>
                  <a:pt x="372" y="760"/>
                </a:lnTo>
                <a:lnTo>
                  <a:pt x="384" y="733"/>
                </a:lnTo>
                <a:lnTo>
                  <a:pt x="394" y="704"/>
                </a:lnTo>
                <a:lnTo>
                  <a:pt x="403" y="674"/>
                </a:lnTo>
                <a:lnTo>
                  <a:pt x="411" y="644"/>
                </a:lnTo>
                <a:lnTo>
                  <a:pt x="419" y="613"/>
                </a:lnTo>
                <a:lnTo>
                  <a:pt x="428" y="584"/>
                </a:lnTo>
                <a:lnTo>
                  <a:pt x="438" y="555"/>
                </a:lnTo>
                <a:lnTo>
                  <a:pt x="450" y="528"/>
                </a:lnTo>
                <a:lnTo>
                  <a:pt x="465" y="504"/>
                </a:lnTo>
                <a:lnTo>
                  <a:pt x="483" y="482"/>
                </a:lnTo>
                <a:lnTo>
                  <a:pt x="505" y="464"/>
                </a:lnTo>
                <a:lnTo>
                  <a:pt x="529" y="449"/>
                </a:lnTo>
                <a:lnTo>
                  <a:pt x="556" y="437"/>
                </a:lnTo>
                <a:lnTo>
                  <a:pt x="585" y="427"/>
                </a:lnTo>
                <a:lnTo>
                  <a:pt x="614" y="418"/>
                </a:lnTo>
                <a:lnTo>
                  <a:pt x="645" y="410"/>
                </a:lnTo>
                <a:lnTo>
                  <a:pt x="675" y="402"/>
                </a:lnTo>
                <a:lnTo>
                  <a:pt x="705" y="393"/>
                </a:lnTo>
                <a:lnTo>
                  <a:pt x="734" y="383"/>
                </a:lnTo>
                <a:lnTo>
                  <a:pt x="761" y="371"/>
                </a:lnTo>
                <a:lnTo>
                  <a:pt x="786" y="357"/>
                </a:lnTo>
                <a:lnTo>
                  <a:pt x="808" y="339"/>
                </a:lnTo>
                <a:lnTo>
                  <a:pt x="831" y="319"/>
                </a:lnTo>
                <a:lnTo>
                  <a:pt x="851" y="296"/>
                </a:lnTo>
                <a:lnTo>
                  <a:pt x="870" y="272"/>
                </a:lnTo>
                <a:lnTo>
                  <a:pt x="889" y="247"/>
                </a:lnTo>
                <a:lnTo>
                  <a:pt x="908" y="222"/>
                </a:lnTo>
                <a:lnTo>
                  <a:pt x="927" y="198"/>
                </a:lnTo>
                <a:lnTo>
                  <a:pt x="948" y="175"/>
                </a:lnTo>
                <a:lnTo>
                  <a:pt x="969" y="155"/>
                </a:lnTo>
                <a:lnTo>
                  <a:pt x="993" y="138"/>
                </a:lnTo>
                <a:lnTo>
                  <a:pt x="1018" y="125"/>
                </a:lnTo>
                <a:lnTo>
                  <a:pt x="1048" y="116"/>
                </a:lnTo>
                <a:lnTo>
                  <a:pt x="1079" y="112"/>
                </a:lnTo>
                <a:lnTo>
                  <a:pt x="1111" y="111"/>
                </a:lnTo>
                <a:lnTo>
                  <a:pt x="1145" y="114"/>
                </a:lnTo>
                <a:lnTo>
                  <a:pt x="1179" y="118"/>
                </a:lnTo>
                <a:lnTo>
                  <a:pt x="1213" y="123"/>
                </a:lnTo>
                <a:lnTo>
                  <a:pt x="1247" y="127"/>
                </a:lnTo>
                <a:lnTo>
                  <a:pt x="1281" y="129"/>
                </a:lnTo>
                <a:lnTo>
                  <a:pt x="1314" y="129"/>
                </a:lnTo>
                <a:lnTo>
                  <a:pt x="1345" y="125"/>
                </a:lnTo>
                <a:lnTo>
                  <a:pt x="1376" y="117"/>
                </a:lnTo>
                <a:lnTo>
                  <a:pt x="1406" y="105"/>
                </a:lnTo>
                <a:lnTo>
                  <a:pt x="1436" y="89"/>
                </a:lnTo>
                <a:lnTo>
                  <a:pt x="1466" y="73"/>
                </a:lnTo>
                <a:lnTo>
                  <a:pt x="1496" y="55"/>
                </a:lnTo>
                <a:lnTo>
                  <a:pt x="1525" y="38"/>
                </a:lnTo>
                <a:lnTo>
                  <a:pt x="1556" y="23"/>
                </a:lnTo>
                <a:lnTo>
                  <a:pt x="1586" y="11"/>
                </a:lnTo>
                <a:lnTo>
                  <a:pt x="1617" y="3"/>
                </a:lnTo>
                <a:lnTo>
                  <a:pt x="1649" y="0"/>
                </a:lnTo>
                <a:close/>
              </a:path>
            </a:pathLst>
          </a:custGeom>
          <a:solidFill>
            <a:schemeClr val="bg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78523" y="1098388"/>
            <a:ext cx="10318418" cy="4394988"/>
          </a:xfrm>
        </p:spPr>
        <p:txBody>
          <a:bodyPr anchor="ctr">
            <a:noAutofit/>
          </a:bodyPr>
          <a:lstStyle>
            <a:lvl1pPr algn="ctr">
              <a:defRPr sz="10000" spc="800" baseline="0"/>
            </a:lvl1pPr>
          </a:lstStyle>
          <a:p>
            <a:r>
              <a:rPr lang="en-US" altLang="zh-CN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15045" y="5979196"/>
            <a:ext cx="8045373" cy="742279"/>
          </a:xfrm>
        </p:spPr>
        <p:txBody>
          <a:bodyPr anchor="t">
            <a:normAutofit/>
          </a:bodyPr>
          <a:lstStyle>
            <a:lvl1pPr marL="0" indent="0" algn="ctr">
              <a:lnSpc>
                <a:spcPct val="100000"/>
              </a:lnSpc>
              <a:buNone/>
              <a:defRPr sz="2000" b="1" i="0" cap="all" spc="40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altLang="zh-CN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78523" y="6375679"/>
            <a:ext cx="2329722" cy="348462"/>
          </a:xfrm>
        </p:spPr>
        <p:txBody>
          <a:bodyPr/>
          <a:lstStyle>
            <a:lvl1pPr>
              <a:defRPr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E00E1B6D-CB0E-4747-8721-9A4B69626617}" type="datetimeFigureOut">
              <a:rPr lang="en-US" smtClean="0"/>
              <a:t>9/7/25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80332" y="6375679"/>
            <a:ext cx="4114800" cy="345796"/>
          </a:xfrm>
        </p:spPr>
        <p:txBody>
          <a:bodyPr/>
          <a:lstStyle>
            <a:lvl1pPr>
              <a:defRPr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067218" y="6375679"/>
            <a:ext cx="2329723" cy="345796"/>
          </a:xfrm>
        </p:spPr>
        <p:txBody>
          <a:bodyPr/>
          <a:lstStyle>
            <a:lvl1pPr>
              <a:defRPr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5AC770CD-E693-47DC-A6AB-30FC6333656A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Rectangle 12" title="left edge border"/>
          <p:cNvSpPr/>
          <p:nvPr/>
        </p:nvSpPr>
        <p:spPr>
          <a:xfrm>
            <a:off x="0" y="0"/>
            <a:ext cx="283464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31998917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altLang="zh-CN"/>
              <a:t>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0E1B6D-CB0E-4747-8721-9A4B69626617}" type="datetimeFigureOut">
              <a:rPr lang="en-US" smtClean="0"/>
              <a:t>9/7/25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C770CD-E693-47DC-A6AB-30FC633365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25234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066321" y="382386"/>
            <a:ext cx="1492132" cy="5600404"/>
          </a:xfrm>
        </p:spPr>
        <p:txBody>
          <a:bodyPr vert="eaVert"/>
          <a:lstStyle/>
          <a:p>
            <a:r>
              <a:rPr lang="en-US" altLang="zh-CN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57300" y="382385"/>
            <a:ext cx="8392585" cy="5600405"/>
          </a:xfrm>
        </p:spPr>
        <p:txBody>
          <a:bodyPr vert="eaVert"/>
          <a:lstStyle/>
          <a:p>
            <a:pPr lvl="0"/>
            <a:r>
              <a:rPr lang="en-US" altLang="zh-CN"/>
              <a:t>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0E1B6D-CB0E-4747-8721-9A4B69626617}" type="datetimeFigureOut">
              <a:rPr lang="en-US" smtClean="0"/>
              <a:t>9/7/25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C770CD-E693-47DC-A6AB-30FC633365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58786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altLang="zh-CN"/>
              <a:t>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0E1B6D-CB0E-4747-8721-9A4B69626617}" type="datetimeFigureOut">
              <a:rPr lang="en-US" smtClean="0"/>
              <a:t>9/7/25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C770CD-E693-47DC-A6AB-30FC633365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73884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42929" y="1073888"/>
            <a:ext cx="8187071" cy="4064627"/>
          </a:xfrm>
        </p:spPr>
        <p:txBody>
          <a:bodyPr anchor="b">
            <a:normAutofit/>
          </a:bodyPr>
          <a:lstStyle>
            <a:lvl1pPr>
              <a:defRPr sz="8400" spc="800" baseline="0">
                <a:solidFill>
                  <a:schemeClr val="tx2"/>
                </a:solidFill>
              </a:defRPr>
            </a:lvl1pPr>
          </a:lstStyle>
          <a:p>
            <a:r>
              <a:rPr lang="en-US" altLang="zh-CN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242930" y="5159781"/>
            <a:ext cx="7017488" cy="951135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2000" b="1" i="0" cap="all" spc="400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altLang="zh-CN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3236546" y="6375679"/>
            <a:ext cx="1493947" cy="348462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E00E1B6D-CB0E-4747-8721-9A4B69626617}" type="datetimeFigureOut">
              <a:rPr lang="en-US" smtClean="0"/>
              <a:t>9/7/25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279064" y="6375679"/>
            <a:ext cx="4114800" cy="345796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942434" y="6375679"/>
            <a:ext cx="1487566" cy="345796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5AC770CD-E693-47DC-A6AB-30FC6333656A}" type="slidenum">
              <a:rPr lang="en-US" smtClean="0"/>
              <a:t>‹#›</a:t>
            </a:fld>
            <a:endParaRPr lang="en-US"/>
          </a:p>
        </p:txBody>
      </p:sp>
      <p:grpSp>
        <p:nvGrpSpPr>
          <p:cNvPr id="7" name="Group 6" title="left scallop shape"/>
          <p:cNvGrpSpPr/>
          <p:nvPr/>
        </p:nvGrpSpPr>
        <p:grpSpPr>
          <a:xfrm>
            <a:off x="0" y="0"/>
            <a:ext cx="2814638" cy="6858000"/>
            <a:chOff x="0" y="0"/>
            <a:chExt cx="2814638" cy="6858000"/>
          </a:xfrm>
        </p:grpSpPr>
        <p:sp>
          <p:nvSpPr>
            <p:cNvPr id="11" name="Freeform 6" title="left scallop shape"/>
            <p:cNvSpPr/>
            <p:nvPr/>
          </p:nvSpPr>
          <p:spPr bwMode="auto">
            <a:xfrm>
              <a:off x="0" y="0"/>
              <a:ext cx="2814638" cy="6858000"/>
            </a:xfrm>
            <a:custGeom>
              <a:avLst/>
              <a:gdLst/>
              <a:ahLst/>
              <a:cxnLst/>
              <a:rect l="0" t="0" r="r" b="b"/>
              <a:pathLst>
                <a:path w="1773" h="4320">
                  <a:moveTo>
                    <a:pt x="0" y="0"/>
                  </a:moveTo>
                  <a:lnTo>
                    <a:pt x="891" y="0"/>
                  </a:lnTo>
                  <a:lnTo>
                    <a:pt x="906" y="56"/>
                  </a:lnTo>
                  <a:lnTo>
                    <a:pt x="921" y="111"/>
                  </a:lnTo>
                  <a:lnTo>
                    <a:pt x="938" y="165"/>
                  </a:lnTo>
                  <a:lnTo>
                    <a:pt x="957" y="217"/>
                  </a:lnTo>
                  <a:lnTo>
                    <a:pt x="980" y="266"/>
                  </a:lnTo>
                  <a:lnTo>
                    <a:pt x="1007" y="312"/>
                  </a:lnTo>
                  <a:lnTo>
                    <a:pt x="1036" y="351"/>
                  </a:lnTo>
                  <a:lnTo>
                    <a:pt x="1069" y="387"/>
                  </a:lnTo>
                  <a:lnTo>
                    <a:pt x="1105" y="422"/>
                  </a:lnTo>
                  <a:lnTo>
                    <a:pt x="1145" y="456"/>
                  </a:lnTo>
                  <a:lnTo>
                    <a:pt x="1185" y="487"/>
                  </a:lnTo>
                  <a:lnTo>
                    <a:pt x="1227" y="520"/>
                  </a:lnTo>
                  <a:lnTo>
                    <a:pt x="1270" y="551"/>
                  </a:lnTo>
                  <a:lnTo>
                    <a:pt x="1311" y="584"/>
                  </a:lnTo>
                  <a:lnTo>
                    <a:pt x="1352" y="617"/>
                  </a:lnTo>
                  <a:lnTo>
                    <a:pt x="1390" y="651"/>
                  </a:lnTo>
                  <a:lnTo>
                    <a:pt x="1425" y="687"/>
                  </a:lnTo>
                  <a:lnTo>
                    <a:pt x="1456" y="725"/>
                  </a:lnTo>
                  <a:lnTo>
                    <a:pt x="1484" y="765"/>
                  </a:lnTo>
                  <a:lnTo>
                    <a:pt x="1505" y="808"/>
                  </a:lnTo>
                  <a:lnTo>
                    <a:pt x="1521" y="856"/>
                  </a:lnTo>
                  <a:lnTo>
                    <a:pt x="1530" y="907"/>
                  </a:lnTo>
                  <a:lnTo>
                    <a:pt x="1534" y="960"/>
                  </a:lnTo>
                  <a:lnTo>
                    <a:pt x="1534" y="1013"/>
                  </a:lnTo>
                  <a:lnTo>
                    <a:pt x="1530" y="1068"/>
                  </a:lnTo>
                  <a:lnTo>
                    <a:pt x="1523" y="1125"/>
                  </a:lnTo>
                  <a:lnTo>
                    <a:pt x="1515" y="1181"/>
                  </a:lnTo>
                  <a:lnTo>
                    <a:pt x="1508" y="1237"/>
                  </a:lnTo>
                  <a:lnTo>
                    <a:pt x="1501" y="1293"/>
                  </a:lnTo>
                  <a:lnTo>
                    <a:pt x="1496" y="1350"/>
                  </a:lnTo>
                  <a:lnTo>
                    <a:pt x="1494" y="1405"/>
                  </a:lnTo>
                  <a:lnTo>
                    <a:pt x="1497" y="1458"/>
                  </a:lnTo>
                  <a:lnTo>
                    <a:pt x="1504" y="1511"/>
                  </a:lnTo>
                  <a:lnTo>
                    <a:pt x="1517" y="1560"/>
                  </a:lnTo>
                  <a:lnTo>
                    <a:pt x="1535" y="1610"/>
                  </a:lnTo>
                  <a:lnTo>
                    <a:pt x="1557" y="1659"/>
                  </a:lnTo>
                  <a:lnTo>
                    <a:pt x="1583" y="1708"/>
                  </a:lnTo>
                  <a:lnTo>
                    <a:pt x="1611" y="1757"/>
                  </a:lnTo>
                  <a:lnTo>
                    <a:pt x="1640" y="1807"/>
                  </a:lnTo>
                  <a:lnTo>
                    <a:pt x="1669" y="1855"/>
                  </a:lnTo>
                  <a:lnTo>
                    <a:pt x="1696" y="1905"/>
                  </a:lnTo>
                  <a:lnTo>
                    <a:pt x="1721" y="1954"/>
                  </a:lnTo>
                  <a:lnTo>
                    <a:pt x="1742" y="2006"/>
                  </a:lnTo>
                  <a:lnTo>
                    <a:pt x="1759" y="2057"/>
                  </a:lnTo>
                  <a:lnTo>
                    <a:pt x="1769" y="2108"/>
                  </a:lnTo>
                  <a:lnTo>
                    <a:pt x="1773" y="2160"/>
                  </a:lnTo>
                  <a:lnTo>
                    <a:pt x="1769" y="2212"/>
                  </a:lnTo>
                  <a:lnTo>
                    <a:pt x="1759" y="2263"/>
                  </a:lnTo>
                  <a:lnTo>
                    <a:pt x="1742" y="2314"/>
                  </a:lnTo>
                  <a:lnTo>
                    <a:pt x="1721" y="2366"/>
                  </a:lnTo>
                  <a:lnTo>
                    <a:pt x="1696" y="2415"/>
                  </a:lnTo>
                  <a:lnTo>
                    <a:pt x="1669" y="2465"/>
                  </a:lnTo>
                  <a:lnTo>
                    <a:pt x="1640" y="2513"/>
                  </a:lnTo>
                  <a:lnTo>
                    <a:pt x="1611" y="2563"/>
                  </a:lnTo>
                  <a:lnTo>
                    <a:pt x="1583" y="2612"/>
                  </a:lnTo>
                  <a:lnTo>
                    <a:pt x="1557" y="2661"/>
                  </a:lnTo>
                  <a:lnTo>
                    <a:pt x="1535" y="2710"/>
                  </a:lnTo>
                  <a:lnTo>
                    <a:pt x="1517" y="2760"/>
                  </a:lnTo>
                  <a:lnTo>
                    <a:pt x="1504" y="2809"/>
                  </a:lnTo>
                  <a:lnTo>
                    <a:pt x="1497" y="2862"/>
                  </a:lnTo>
                  <a:lnTo>
                    <a:pt x="1494" y="2915"/>
                  </a:lnTo>
                  <a:lnTo>
                    <a:pt x="1496" y="2970"/>
                  </a:lnTo>
                  <a:lnTo>
                    <a:pt x="1501" y="3027"/>
                  </a:lnTo>
                  <a:lnTo>
                    <a:pt x="1508" y="3083"/>
                  </a:lnTo>
                  <a:lnTo>
                    <a:pt x="1515" y="3139"/>
                  </a:lnTo>
                  <a:lnTo>
                    <a:pt x="1523" y="3195"/>
                  </a:lnTo>
                  <a:lnTo>
                    <a:pt x="1530" y="3252"/>
                  </a:lnTo>
                  <a:lnTo>
                    <a:pt x="1534" y="3307"/>
                  </a:lnTo>
                  <a:lnTo>
                    <a:pt x="1534" y="3360"/>
                  </a:lnTo>
                  <a:lnTo>
                    <a:pt x="1530" y="3413"/>
                  </a:lnTo>
                  <a:lnTo>
                    <a:pt x="1521" y="3464"/>
                  </a:lnTo>
                  <a:lnTo>
                    <a:pt x="1505" y="3512"/>
                  </a:lnTo>
                  <a:lnTo>
                    <a:pt x="1484" y="3555"/>
                  </a:lnTo>
                  <a:lnTo>
                    <a:pt x="1456" y="3595"/>
                  </a:lnTo>
                  <a:lnTo>
                    <a:pt x="1425" y="3633"/>
                  </a:lnTo>
                  <a:lnTo>
                    <a:pt x="1390" y="3669"/>
                  </a:lnTo>
                  <a:lnTo>
                    <a:pt x="1352" y="3703"/>
                  </a:lnTo>
                  <a:lnTo>
                    <a:pt x="1311" y="3736"/>
                  </a:lnTo>
                  <a:lnTo>
                    <a:pt x="1270" y="3769"/>
                  </a:lnTo>
                  <a:lnTo>
                    <a:pt x="1227" y="3800"/>
                  </a:lnTo>
                  <a:lnTo>
                    <a:pt x="1185" y="3833"/>
                  </a:lnTo>
                  <a:lnTo>
                    <a:pt x="1145" y="3864"/>
                  </a:lnTo>
                  <a:lnTo>
                    <a:pt x="1105" y="3898"/>
                  </a:lnTo>
                  <a:lnTo>
                    <a:pt x="1069" y="3933"/>
                  </a:lnTo>
                  <a:lnTo>
                    <a:pt x="1036" y="3969"/>
                  </a:lnTo>
                  <a:lnTo>
                    <a:pt x="1007" y="4008"/>
                  </a:lnTo>
                  <a:lnTo>
                    <a:pt x="980" y="4054"/>
                  </a:lnTo>
                  <a:lnTo>
                    <a:pt x="957" y="4103"/>
                  </a:lnTo>
                  <a:lnTo>
                    <a:pt x="938" y="4155"/>
                  </a:lnTo>
                  <a:lnTo>
                    <a:pt x="921" y="4209"/>
                  </a:lnTo>
                  <a:lnTo>
                    <a:pt x="906" y="4264"/>
                  </a:lnTo>
                  <a:lnTo>
                    <a:pt x="891" y="4320"/>
                  </a:lnTo>
                  <a:lnTo>
                    <a:pt x="0" y="43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6" name="Freeform 11" title="left scallop inline"/>
            <p:cNvSpPr/>
            <p:nvPr/>
          </p:nvSpPr>
          <p:spPr bwMode="auto">
            <a:xfrm>
              <a:off x="874382" y="0"/>
              <a:ext cx="1646238" cy="6858000"/>
            </a:xfrm>
            <a:custGeom>
              <a:avLst/>
              <a:gdLst/>
              <a:ahLst/>
              <a:cxnLst/>
              <a:rect l="0" t="0" r="r" b="b"/>
              <a:pathLst>
                <a:path w="1037" h="4320">
                  <a:moveTo>
                    <a:pt x="0" y="0"/>
                  </a:moveTo>
                  <a:lnTo>
                    <a:pt x="171" y="0"/>
                  </a:lnTo>
                  <a:lnTo>
                    <a:pt x="188" y="55"/>
                  </a:lnTo>
                  <a:lnTo>
                    <a:pt x="204" y="110"/>
                  </a:lnTo>
                  <a:lnTo>
                    <a:pt x="220" y="166"/>
                  </a:lnTo>
                  <a:lnTo>
                    <a:pt x="234" y="223"/>
                  </a:lnTo>
                  <a:lnTo>
                    <a:pt x="251" y="278"/>
                  </a:lnTo>
                  <a:lnTo>
                    <a:pt x="269" y="331"/>
                  </a:lnTo>
                  <a:lnTo>
                    <a:pt x="292" y="381"/>
                  </a:lnTo>
                  <a:lnTo>
                    <a:pt x="319" y="427"/>
                  </a:lnTo>
                  <a:lnTo>
                    <a:pt x="349" y="466"/>
                  </a:lnTo>
                  <a:lnTo>
                    <a:pt x="382" y="503"/>
                  </a:lnTo>
                  <a:lnTo>
                    <a:pt x="420" y="537"/>
                  </a:lnTo>
                  <a:lnTo>
                    <a:pt x="460" y="571"/>
                  </a:lnTo>
                  <a:lnTo>
                    <a:pt x="502" y="603"/>
                  </a:lnTo>
                  <a:lnTo>
                    <a:pt x="544" y="635"/>
                  </a:lnTo>
                  <a:lnTo>
                    <a:pt x="587" y="668"/>
                  </a:lnTo>
                  <a:lnTo>
                    <a:pt x="628" y="700"/>
                  </a:lnTo>
                  <a:lnTo>
                    <a:pt x="667" y="734"/>
                  </a:lnTo>
                  <a:lnTo>
                    <a:pt x="703" y="771"/>
                  </a:lnTo>
                  <a:lnTo>
                    <a:pt x="736" y="808"/>
                  </a:lnTo>
                  <a:lnTo>
                    <a:pt x="763" y="848"/>
                  </a:lnTo>
                  <a:lnTo>
                    <a:pt x="786" y="893"/>
                  </a:lnTo>
                  <a:lnTo>
                    <a:pt x="800" y="937"/>
                  </a:lnTo>
                  <a:lnTo>
                    <a:pt x="809" y="986"/>
                  </a:lnTo>
                  <a:lnTo>
                    <a:pt x="813" y="1034"/>
                  </a:lnTo>
                  <a:lnTo>
                    <a:pt x="812" y="1085"/>
                  </a:lnTo>
                  <a:lnTo>
                    <a:pt x="808" y="1136"/>
                  </a:lnTo>
                  <a:lnTo>
                    <a:pt x="803" y="1189"/>
                  </a:lnTo>
                  <a:lnTo>
                    <a:pt x="796" y="1242"/>
                  </a:lnTo>
                  <a:lnTo>
                    <a:pt x="788" y="1295"/>
                  </a:lnTo>
                  <a:lnTo>
                    <a:pt x="782" y="1348"/>
                  </a:lnTo>
                  <a:lnTo>
                    <a:pt x="778" y="1401"/>
                  </a:lnTo>
                  <a:lnTo>
                    <a:pt x="775" y="1452"/>
                  </a:lnTo>
                  <a:lnTo>
                    <a:pt x="778" y="1502"/>
                  </a:lnTo>
                  <a:lnTo>
                    <a:pt x="784" y="1551"/>
                  </a:lnTo>
                  <a:lnTo>
                    <a:pt x="797" y="1602"/>
                  </a:lnTo>
                  <a:lnTo>
                    <a:pt x="817" y="1652"/>
                  </a:lnTo>
                  <a:lnTo>
                    <a:pt x="841" y="1702"/>
                  </a:lnTo>
                  <a:lnTo>
                    <a:pt x="868" y="1752"/>
                  </a:lnTo>
                  <a:lnTo>
                    <a:pt x="896" y="1801"/>
                  </a:lnTo>
                  <a:lnTo>
                    <a:pt x="926" y="1851"/>
                  </a:lnTo>
                  <a:lnTo>
                    <a:pt x="953" y="1901"/>
                  </a:lnTo>
                  <a:lnTo>
                    <a:pt x="980" y="1952"/>
                  </a:lnTo>
                  <a:lnTo>
                    <a:pt x="1003" y="2003"/>
                  </a:lnTo>
                  <a:lnTo>
                    <a:pt x="1021" y="2054"/>
                  </a:lnTo>
                  <a:lnTo>
                    <a:pt x="1031" y="2106"/>
                  </a:lnTo>
                  <a:lnTo>
                    <a:pt x="1037" y="2160"/>
                  </a:lnTo>
                  <a:lnTo>
                    <a:pt x="1031" y="2214"/>
                  </a:lnTo>
                  <a:lnTo>
                    <a:pt x="1021" y="2266"/>
                  </a:lnTo>
                  <a:lnTo>
                    <a:pt x="1003" y="2317"/>
                  </a:lnTo>
                  <a:lnTo>
                    <a:pt x="980" y="2368"/>
                  </a:lnTo>
                  <a:lnTo>
                    <a:pt x="953" y="2419"/>
                  </a:lnTo>
                  <a:lnTo>
                    <a:pt x="926" y="2469"/>
                  </a:lnTo>
                  <a:lnTo>
                    <a:pt x="896" y="2519"/>
                  </a:lnTo>
                  <a:lnTo>
                    <a:pt x="868" y="2568"/>
                  </a:lnTo>
                  <a:lnTo>
                    <a:pt x="841" y="2618"/>
                  </a:lnTo>
                  <a:lnTo>
                    <a:pt x="817" y="2668"/>
                  </a:lnTo>
                  <a:lnTo>
                    <a:pt x="797" y="2718"/>
                  </a:lnTo>
                  <a:lnTo>
                    <a:pt x="784" y="2769"/>
                  </a:lnTo>
                  <a:lnTo>
                    <a:pt x="778" y="2818"/>
                  </a:lnTo>
                  <a:lnTo>
                    <a:pt x="775" y="2868"/>
                  </a:lnTo>
                  <a:lnTo>
                    <a:pt x="778" y="2919"/>
                  </a:lnTo>
                  <a:lnTo>
                    <a:pt x="782" y="2972"/>
                  </a:lnTo>
                  <a:lnTo>
                    <a:pt x="788" y="3025"/>
                  </a:lnTo>
                  <a:lnTo>
                    <a:pt x="796" y="3078"/>
                  </a:lnTo>
                  <a:lnTo>
                    <a:pt x="803" y="3131"/>
                  </a:lnTo>
                  <a:lnTo>
                    <a:pt x="808" y="3184"/>
                  </a:lnTo>
                  <a:lnTo>
                    <a:pt x="812" y="3235"/>
                  </a:lnTo>
                  <a:lnTo>
                    <a:pt x="813" y="3286"/>
                  </a:lnTo>
                  <a:lnTo>
                    <a:pt x="809" y="3334"/>
                  </a:lnTo>
                  <a:lnTo>
                    <a:pt x="800" y="3383"/>
                  </a:lnTo>
                  <a:lnTo>
                    <a:pt x="786" y="3427"/>
                  </a:lnTo>
                  <a:lnTo>
                    <a:pt x="763" y="3472"/>
                  </a:lnTo>
                  <a:lnTo>
                    <a:pt x="736" y="3512"/>
                  </a:lnTo>
                  <a:lnTo>
                    <a:pt x="703" y="3549"/>
                  </a:lnTo>
                  <a:lnTo>
                    <a:pt x="667" y="3586"/>
                  </a:lnTo>
                  <a:lnTo>
                    <a:pt x="628" y="3620"/>
                  </a:lnTo>
                  <a:lnTo>
                    <a:pt x="587" y="3652"/>
                  </a:lnTo>
                  <a:lnTo>
                    <a:pt x="544" y="3685"/>
                  </a:lnTo>
                  <a:lnTo>
                    <a:pt x="502" y="3717"/>
                  </a:lnTo>
                  <a:lnTo>
                    <a:pt x="460" y="3749"/>
                  </a:lnTo>
                  <a:lnTo>
                    <a:pt x="420" y="3783"/>
                  </a:lnTo>
                  <a:lnTo>
                    <a:pt x="382" y="3817"/>
                  </a:lnTo>
                  <a:lnTo>
                    <a:pt x="349" y="3854"/>
                  </a:lnTo>
                  <a:lnTo>
                    <a:pt x="319" y="3893"/>
                  </a:lnTo>
                  <a:lnTo>
                    <a:pt x="292" y="3939"/>
                  </a:lnTo>
                  <a:lnTo>
                    <a:pt x="269" y="3989"/>
                  </a:lnTo>
                  <a:lnTo>
                    <a:pt x="251" y="4042"/>
                  </a:lnTo>
                  <a:lnTo>
                    <a:pt x="234" y="4097"/>
                  </a:lnTo>
                  <a:lnTo>
                    <a:pt x="220" y="4154"/>
                  </a:lnTo>
                  <a:lnTo>
                    <a:pt x="204" y="4210"/>
                  </a:lnTo>
                  <a:lnTo>
                    <a:pt x="188" y="4265"/>
                  </a:lnTo>
                  <a:lnTo>
                    <a:pt x="171" y="4320"/>
                  </a:lnTo>
                  <a:lnTo>
                    <a:pt x="0" y="4320"/>
                  </a:lnTo>
                  <a:lnTo>
                    <a:pt x="17" y="4278"/>
                  </a:lnTo>
                  <a:lnTo>
                    <a:pt x="33" y="4232"/>
                  </a:lnTo>
                  <a:lnTo>
                    <a:pt x="46" y="4183"/>
                  </a:lnTo>
                  <a:lnTo>
                    <a:pt x="60" y="4131"/>
                  </a:lnTo>
                  <a:lnTo>
                    <a:pt x="75" y="4075"/>
                  </a:lnTo>
                  <a:lnTo>
                    <a:pt x="90" y="4019"/>
                  </a:lnTo>
                  <a:lnTo>
                    <a:pt x="109" y="3964"/>
                  </a:lnTo>
                  <a:lnTo>
                    <a:pt x="129" y="3909"/>
                  </a:lnTo>
                  <a:lnTo>
                    <a:pt x="156" y="3855"/>
                  </a:lnTo>
                  <a:lnTo>
                    <a:pt x="186" y="3804"/>
                  </a:lnTo>
                  <a:lnTo>
                    <a:pt x="222" y="3756"/>
                  </a:lnTo>
                  <a:lnTo>
                    <a:pt x="261" y="3713"/>
                  </a:lnTo>
                  <a:lnTo>
                    <a:pt x="303" y="3672"/>
                  </a:lnTo>
                  <a:lnTo>
                    <a:pt x="348" y="3634"/>
                  </a:lnTo>
                  <a:lnTo>
                    <a:pt x="392" y="3599"/>
                  </a:lnTo>
                  <a:lnTo>
                    <a:pt x="438" y="3565"/>
                  </a:lnTo>
                  <a:lnTo>
                    <a:pt x="482" y="3531"/>
                  </a:lnTo>
                  <a:lnTo>
                    <a:pt x="523" y="3499"/>
                  </a:lnTo>
                  <a:lnTo>
                    <a:pt x="561" y="3466"/>
                  </a:lnTo>
                  <a:lnTo>
                    <a:pt x="594" y="3434"/>
                  </a:lnTo>
                  <a:lnTo>
                    <a:pt x="620" y="3400"/>
                  </a:lnTo>
                  <a:lnTo>
                    <a:pt x="638" y="3367"/>
                  </a:lnTo>
                  <a:lnTo>
                    <a:pt x="647" y="3336"/>
                  </a:lnTo>
                  <a:lnTo>
                    <a:pt x="652" y="3302"/>
                  </a:lnTo>
                  <a:lnTo>
                    <a:pt x="654" y="3265"/>
                  </a:lnTo>
                  <a:lnTo>
                    <a:pt x="651" y="3224"/>
                  </a:lnTo>
                  <a:lnTo>
                    <a:pt x="647" y="3181"/>
                  </a:lnTo>
                  <a:lnTo>
                    <a:pt x="642" y="3137"/>
                  </a:lnTo>
                  <a:lnTo>
                    <a:pt x="637" y="3091"/>
                  </a:lnTo>
                  <a:lnTo>
                    <a:pt x="626" y="3021"/>
                  </a:lnTo>
                  <a:lnTo>
                    <a:pt x="620" y="2952"/>
                  </a:lnTo>
                  <a:lnTo>
                    <a:pt x="616" y="2881"/>
                  </a:lnTo>
                  <a:lnTo>
                    <a:pt x="618" y="2809"/>
                  </a:lnTo>
                  <a:lnTo>
                    <a:pt x="628" y="2737"/>
                  </a:lnTo>
                  <a:lnTo>
                    <a:pt x="642" y="2681"/>
                  </a:lnTo>
                  <a:lnTo>
                    <a:pt x="661" y="2626"/>
                  </a:lnTo>
                  <a:lnTo>
                    <a:pt x="685" y="2574"/>
                  </a:lnTo>
                  <a:lnTo>
                    <a:pt x="711" y="2521"/>
                  </a:lnTo>
                  <a:lnTo>
                    <a:pt x="739" y="2472"/>
                  </a:lnTo>
                  <a:lnTo>
                    <a:pt x="767" y="2423"/>
                  </a:lnTo>
                  <a:lnTo>
                    <a:pt x="791" y="2381"/>
                  </a:lnTo>
                  <a:lnTo>
                    <a:pt x="813" y="2342"/>
                  </a:lnTo>
                  <a:lnTo>
                    <a:pt x="834" y="2303"/>
                  </a:lnTo>
                  <a:lnTo>
                    <a:pt x="851" y="2265"/>
                  </a:lnTo>
                  <a:lnTo>
                    <a:pt x="864" y="2228"/>
                  </a:lnTo>
                  <a:lnTo>
                    <a:pt x="873" y="2194"/>
                  </a:lnTo>
                  <a:lnTo>
                    <a:pt x="876" y="2160"/>
                  </a:lnTo>
                  <a:lnTo>
                    <a:pt x="873" y="2126"/>
                  </a:lnTo>
                  <a:lnTo>
                    <a:pt x="864" y="2092"/>
                  </a:lnTo>
                  <a:lnTo>
                    <a:pt x="851" y="2055"/>
                  </a:lnTo>
                  <a:lnTo>
                    <a:pt x="834" y="2017"/>
                  </a:lnTo>
                  <a:lnTo>
                    <a:pt x="813" y="1978"/>
                  </a:lnTo>
                  <a:lnTo>
                    <a:pt x="791" y="1939"/>
                  </a:lnTo>
                  <a:lnTo>
                    <a:pt x="767" y="1897"/>
                  </a:lnTo>
                  <a:lnTo>
                    <a:pt x="739" y="1848"/>
                  </a:lnTo>
                  <a:lnTo>
                    <a:pt x="711" y="1799"/>
                  </a:lnTo>
                  <a:lnTo>
                    <a:pt x="685" y="1746"/>
                  </a:lnTo>
                  <a:lnTo>
                    <a:pt x="661" y="1694"/>
                  </a:lnTo>
                  <a:lnTo>
                    <a:pt x="642" y="1639"/>
                  </a:lnTo>
                  <a:lnTo>
                    <a:pt x="628" y="1583"/>
                  </a:lnTo>
                  <a:lnTo>
                    <a:pt x="618" y="1511"/>
                  </a:lnTo>
                  <a:lnTo>
                    <a:pt x="616" y="1439"/>
                  </a:lnTo>
                  <a:lnTo>
                    <a:pt x="620" y="1368"/>
                  </a:lnTo>
                  <a:lnTo>
                    <a:pt x="626" y="1299"/>
                  </a:lnTo>
                  <a:lnTo>
                    <a:pt x="637" y="1229"/>
                  </a:lnTo>
                  <a:lnTo>
                    <a:pt x="642" y="1183"/>
                  </a:lnTo>
                  <a:lnTo>
                    <a:pt x="647" y="1139"/>
                  </a:lnTo>
                  <a:lnTo>
                    <a:pt x="651" y="1096"/>
                  </a:lnTo>
                  <a:lnTo>
                    <a:pt x="654" y="1055"/>
                  </a:lnTo>
                  <a:lnTo>
                    <a:pt x="652" y="1018"/>
                  </a:lnTo>
                  <a:lnTo>
                    <a:pt x="647" y="984"/>
                  </a:lnTo>
                  <a:lnTo>
                    <a:pt x="638" y="953"/>
                  </a:lnTo>
                  <a:lnTo>
                    <a:pt x="620" y="920"/>
                  </a:lnTo>
                  <a:lnTo>
                    <a:pt x="594" y="886"/>
                  </a:lnTo>
                  <a:lnTo>
                    <a:pt x="561" y="854"/>
                  </a:lnTo>
                  <a:lnTo>
                    <a:pt x="523" y="822"/>
                  </a:lnTo>
                  <a:lnTo>
                    <a:pt x="482" y="789"/>
                  </a:lnTo>
                  <a:lnTo>
                    <a:pt x="438" y="755"/>
                  </a:lnTo>
                  <a:lnTo>
                    <a:pt x="392" y="721"/>
                  </a:lnTo>
                  <a:lnTo>
                    <a:pt x="348" y="686"/>
                  </a:lnTo>
                  <a:lnTo>
                    <a:pt x="303" y="648"/>
                  </a:lnTo>
                  <a:lnTo>
                    <a:pt x="261" y="607"/>
                  </a:lnTo>
                  <a:lnTo>
                    <a:pt x="222" y="564"/>
                  </a:lnTo>
                  <a:lnTo>
                    <a:pt x="186" y="516"/>
                  </a:lnTo>
                  <a:lnTo>
                    <a:pt x="156" y="465"/>
                  </a:lnTo>
                  <a:lnTo>
                    <a:pt x="129" y="411"/>
                  </a:lnTo>
                  <a:lnTo>
                    <a:pt x="109" y="356"/>
                  </a:lnTo>
                  <a:lnTo>
                    <a:pt x="90" y="301"/>
                  </a:lnTo>
                  <a:lnTo>
                    <a:pt x="75" y="245"/>
                  </a:lnTo>
                  <a:lnTo>
                    <a:pt x="60" y="189"/>
                  </a:lnTo>
                  <a:lnTo>
                    <a:pt x="46" y="137"/>
                  </a:lnTo>
                  <a:lnTo>
                    <a:pt x="33" y="88"/>
                  </a:lnTo>
                  <a:lnTo>
                    <a:pt x="17" y="4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</p:sp>
      </p:grpSp>
    </p:spTree>
    <p:extLst>
      <p:ext uri="{BB962C8B-B14F-4D97-AF65-F5344CB8AC3E}">
        <p14:creationId xmlns:p14="http://schemas.microsoft.com/office/powerpoint/2010/main" val="217723180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57300" y="2286000"/>
            <a:ext cx="4800600" cy="3619500"/>
          </a:xfrm>
        </p:spPr>
        <p:txBody>
          <a:bodyPr/>
          <a:lstStyle/>
          <a:p>
            <a:pPr lvl="0"/>
            <a:r>
              <a:rPr lang="en-US" altLang="zh-CN"/>
              <a:t>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647796" y="2286000"/>
            <a:ext cx="4800600" cy="3619500"/>
          </a:xfrm>
        </p:spPr>
        <p:txBody>
          <a:bodyPr/>
          <a:lstStyle/>
          <a:p>
            <a:pPr lvl="0"/>
            <a:r>
              <a:rPr lang="en-US" altLang="zh-CN"/>
              <a:t>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0E1B6D-CB0E-4747-8721-9A4B69626617}" type="datetimeFigureOut">
              <a:rPr lang="en-US" smtClean="0"/>
              <a:t>9/7/25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C770CD-E693-47DC-A6AB-30FC633365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327131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2728" y="381000"/>
            <a:ext cx="10172700" cy="1493517"/>
          </a:xfrm>
        </p:spPr>
        <p:txBody>
          <a:bodyPr/>
          <a:lstStyle/>
          <a:p>
            <a:r>
              <a:rPr lang="en-US" altLang="zh-CN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1678" y="2199633"/>
            <a:ext cx="4800600" cy="632529"/>
          </a:xfrm>
        </p:spPr>
        <p:txBody>
          <a:bodyPr anchor="b">
            <a:noAutofit/>
          </a:bodyPr>
          <a:lstStyle>
            <a:lvl1pPr marL="0" indent="0">
              <a:lnSpc>
                <a:spcPct val="100000"/>
              </a:lnSpc>
              <a:buNone/>
              <a:defRPr sz="1900" b="1" cap="all" spc="200" baseline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zh-CN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57300" y="2909102"/>
            <a:ext cx="4800600" cy="2996398"/>
          </a:xfrm>
        </p:spPr>
        <p:txBody>
          <a:bodyPr/>
          <a:lstStyle/>
          <a:p>
            <a:pPr lvl="0"/>
            <a:r>
              <a:rPr lang="en-US" altLang="zh-CN"/>
              <a:t>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33864" y="2199633"/>
            <a:ext cx="4800600" cy="632529"/>
          </a:xfrm>
        </p:spPr>
        <p:txBody>
          <a:bodyPr anchor="b">
            <a:noAutofit/>
          </a:bodyPr>
          <a:lstStyle>
            <a:lvl1pPr marL="0" indent="0">
              <a:lnSpc>
                <a:spcPct val="100000"/>
              </a:lnSpc>
              <a:buNone/>
              <a:defRPr sz="1900" b="1" cap="all" spc="200" baseline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zh-CN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33864" y="2909102"/>
            <a:ext cx="4800600" cy="2996398"/>
          </a:xfrm>
        </p:spPr>
        <p:txBody>
          <a:bodyPr/>
          <a:lstStyle/>
          <a:p>
            <a:pPr lvl="0"/>
            <a:r>
              <a:rPr lang="en-US" altLang="zh-CN"/>
              <a:t>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0E1B6D-CB0E-4747-8721-9A4B69626617}" type="datetimeFigureOut">
              <a:rPr lang="en-US" smtClean="0"/>
              <a:t>9/7/25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C770CD-E693-47DC-A6AB-30FC633365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073772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0E1B6D-CB0E-4747-8721-9A4B69626617}" type="datetimeFigureOut">
              <a:rPr lang="en-US" smtClean="0"/>
              <a:t>9/7/25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C770CD-E693-47DC-A6AB-30FC633365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11510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0E1B6D-CB0E-4747-8721-9A4B69626617}" type="datetimeFigureOut">
              <a:rPr lang="en-US" smtClean="0"/>
              <a:t>9/7/25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C770CD-E693-47DC-A6AB-30FC633365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54644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Freeform 11" title="right scallop background shape"/>
          <p:cNvSpPr/>
          <p:nvPr/>
        </p:nvSpPr>
        <p:spPr bwMode="auto">
          <a:xfrm>
            <a:off x="7389812" y="0"/>
            <a:ext cx="4802188" cy="6858000"/>
          </a:xfrm>
          <a:custGeom>
            <a:avLst/>
            <a:gdLst/>
            <a:ahLst/>
            <a:cxnLst/>
            <a:rect l="0" t="0" r="r" b="b"/>
            <a:pathLst>
              <a:path w="3025" h="4320">
                <a:moveTo>
                  <a:pt x="0" y="0"/>
                </a:moveTo>
                <a:lnTo>
                  <a:pt x="3025" y="0"/>
                </a:lnTo>
                <a:lnTo>
                  <a:pt x="3025" y="4320"/>
                </a:lnTo>
                <a:lnTo>
                  <a:pt x="0" y="4320"/>
                </a:lnTo>
                <a:lnTo>
                  <a:pt x="3" y="4278"/>
                </a:lnTo>
                <a:lnTo>
                  <a:pt x="8" y="4243"/>
                </a:lnTo>
                <a:lnTo>
                  <a:pt x="14" y="4210"/>
                </a:lnTo>
                <a:lnTo>
                  <a:pt x="24" y="4183"/>
                </a:lnTo>
                <a:lnTo>
                  <a:pt x="34" y="4156"/>
                </a:lnTo>
                <a:lnTo>
                  <a:pt x="46" y="4133"/>
                </a:lnTo>
                <a:lnTo>
                  <a:pt x="58" y="4109"/>
                </a:lnTo>
                <a:lnTo>
                  <a:pt x="69" y="4087"/>
                </a:lnTo>
                <a:lnTo>
                  <a:pt x="80" y="4062"/>
                </a:lnTo>
                <a:lnTo>
                  <a:pt x="90" y="4036"/>
                </a:lnTo>
                <a:lnTo>
                  <a:pt x="99" y="4007"/>
                </a:lnTo>
                <a:lnTo>
                  <a:pt x="106" y="3976"/>
                </a:lnTo>
                <a:lnTo>
                  <a:pt x="111" y="3938"/>
                </a:lnTo>
                <a:lnTo>
                  <a:pt x="113" y="3895"/>
                </a:lnTo>
                <a:lnTo>
                  <a:pt x="111" y="3851"/>
                </a:lnTo>
                <a:lnTo>
                  <a:pt x="106" y="3815"/>
                </a:lnTo>
                <a:lnTo>
                  <a:pt x="99" y="3782"/>
                </a:lnTo>
                <a:lnTo>
                  <a:pt x="90" y="3752"/>
                </a:lnTo>
                <a:lnTo>
                  <a:pt x="80" y="3726"/>
                </a:lnTo>
                <a:lnTo>
                  <a:pt x="68" y="3702"/>
                </a:lnTo>
                <a:lnTo>
                  <a:pt x="56" y="3679"/>
                </a:lnTo>
                <a:lnTo>
                  <a:pt x="44" y="3655"/>
                </a:lnTo>
                <a:lnTo>
                  <a:pt x="33" y="3630"/>
                </a:lnTo>
                <a:lnTo>
                  <a:pt x="22" y="3604"/>
                </a:lnTo>
                <a:lnTo>
                  <a:pt x="13" y="3575"/>
                </a:lnTo>
                <a:lnTo>
                  <a:pt x="7" y="3542"/>
                </a:lnTo>
                <a:lnTo>
                  <a:pt x="1" y="3504"/>
                </a:lnTo>
                <a:lnTo>
                  <a:pt x="0" y="3461"/>
                </a:lnTo>
                <a:lnTo>
                  <a:pt x="1" y="3418"/>
                </a:lnTo>
                <a:lnTo>
                  <a:pt x="7" y="3380"/>
                </a:lnTo>
                <a:lnTo>
                  <a:pt x="13" y="3347"/>
                </a:lnTo>
                <a:lnTo>
                  <a:pt x="22" y="3319"/>
                </a:lnTo>
                <a:lnTo>
                  <a:pt x="33" y="3292"/>
                </a:lnTo>
                <a:lnTo>
                  <a:pt x="44" y="3267"/>
                </a:lnTo>
                <a:lnTo>
                  <a:pt x="56" y="3244"/>
                </a:lnTo>
                <a:lnTo>
                  <a:pt x="68" y="3222"/>
                </a:lnTo>
                <a:lnTo>
                  <a:pt x="80" y="3197"/>
                </a:lnTo>
                <a:lnTo>
                  <a:pt x="90" y="3171"/>
                </a:lnTo>
                <a:lnTo>
                  <a:pt x="99" y="3142"/>
                </a:lnTo>
                <a:lnTo>
                  <a:pt x="106" y="3109"/>
                </a:lnTo>
                <a:lnTo>
                  <a:pt x="111" y="3071"/>
                </a:lnTo>
                <a:lnTo>
                  <a:pt x="113" y="3028"/>
                </a:lnTo>
                <a:lnTo>
                  <a:pt x="111" y="2985"/>
                </a:lnTo>
                <a:lnTo>
                  <a:pt x="106" y="2947"/>
                </a:lnTo>
                <a:lnTo>
                  <a:pt x="99" y="2914"/>
                </a:lnTo>
                <a:lnTo>
                  <a:pt x="90" y="2885"/>
                </a:lnTo>
                <a:lnTo>
                  <a:pt x="80" y="2858"/>
                </a:lnTo>
                <a:lnTo>
                  <a:pt x="68" y="2834"/>
                </a:lnTo>
                <a:lnTo>
                  <a:pt x="44" y="2787"/>
                </a:lnTo>
                <a:lnTo>
                  <a:pt x="33" y="2763"/>
                </a:lnTo>
                <a:lnTo>
                  <a:pt x="22" y="2736"/>
                </a:lnTo>
                <a:lnTo>
                  <a:pt x="13" y="2707"/>
                </a:lnTo>
                <a:lnTo>
                  <a:pt x="7" y="2674"/>
                </a:lnTo>
                <a:lnTo>
                  <a:pt x="1" y="2637"/>
                </a:lnTo>
                <a:lnTo>
                  <a:pt x="0" y="2593"/>
                </a:lnTo>
                <a:lnTo>
                  <a:pt x="1" y="2550"/>
                </a:lnTo>
                <a:lnTo>
                  <a:pt x="7" y="2512"/>
                </a:lnTo>
                <a:lnTo>
                  <a:pt x="13" y="2479"/>
                </a:lnTo>
                <a:lnTo>
                  <a:pt x="22" y="2451"/>
                </a:lnTo>
                <a:lnTo>
                  <a:pt x="33" y="2424"/>
                </a:lnTo>
                <a:lnTo>
                  <a:pt x="44" y="2401"/>
                </a:lnTo>
                <a:lnTo>
                  <a:pt x="68" y="2354"/>
                </a:lnTo>
                <a:lnTo>
                  <a:pt x="80" y="2329"/>
                </a:lnTo>
                <a:lnTo>
                  <a:pt x="90" y="2303"/>
                </a:lnTo>
                <a:lnTo>
                  <a:pt x="99" y="2274"/>
                </a:lnTo>
                <a:lnTo>
                  <a:pt x="106" y="2241"/>
                </a:lnTo>
                <a:lnTo>
                  <a:pt x="111" y="2203"/>
                </a:lnTo>
                <a:lnTo>
                  <a:pt x="113" y="2159"/>
                </a:lnTo>
                <a:lnTo>
                  <a:pt x="111" y="2117"/>
                </a:lnTo>
                <a:lnTo>
                  <a:pt x="106" y="2079"/>
                </a:lnTo>
                <a:lnTo>
                  <a:pt x="99" y="2046"/>
                </a:lnTo>
                <a:lnTo>
                  <a:pt x="90" y="2017"/>
                </a:lnTo>
                <a:lnTo>
                  <a:pt x="80" y="1991"/>
                </a:lnTo>
                <a:lnTo>
                  <a:pt x="68" y="1966"/>
                </a:lnTo>
                <a:lnTo>
                  <a:pt x="56" y="1943"/>
                </a:lnTo>
                <a:lnTo>
                  <a:pt x="44" y="1919"/>
                </a:lnTo>
                <a:lnTo>
                  <a:pt x="33" y="1896"/>
                </a:lnTo>
                <a:lnTo>
                  <a:pt x="22" y="1869"/>
                </a:lnTo>
                <a:lnTo>
                  <a:pt x="13" y="1841"/>
                </a:lnTo>
                <a:lnTo>
                  <a:pt x="7" y="1807"/>
                </a:lnTo>
                <a:lnTo>
                  <a:pt x="1" y="1770"/>
                </a:lnTo>
                <a:lnTo>
                  <a:pt x="0" y="1727"/>
                </a:lnTo>
                <a:lnTo>
                  <a:pt x="1" y="1683"/>
                </a:lnTo>
                <a:lnTo>
                  <a:pt x="7" y="1646"/>
                </a:lnTo>
                <a:lnTo>
                  <a:pt x="13" y="1613"/>
                </a:lnTo>
                <a:lnTo>
                  <a:pt x="22" y="1583"/>
                </a:lnTo>
                <a:lnTo>
                  <a:pt x="33" y="1557"/>
                </a:lnTo>
                <a:lnTo>
                  <a:pt x="44" y="1533"/>
                </a:lnTo>
                <a:lnTo>
                  <a:pt x="56" y="1509"/>
                </a:lnTo>
                <a:lnTo>
                  <a:pt x="68" y="1486"/>
                </a:lnTo>
                <a:lnTo>
                  <a:pt x="80" y="1461"/>
                </a:lnTo>
                <a:lnTo>
                  <a:pt x="90" y="1435"/>
                </a:lnTo>
                <a:lnTo>
                  <a:pt x="99" y="1406"/>
                </a:lnTo>
                <a:lnTo>
                  <a:pt x="106" y="1373"/>
                </a:lnTo>
                <a:lnTo>
                  <a:pt x="111" y="1335"/>
                </a:lnTo>
                <a:lnTo>
                  <a:pt x="113" y="1292"/>
                </a:lnTo>
                <a:lnTo>
                  <a:pt x="111" y="1249"/>
                </a:lnTo>
                <a:lnTo>
                  <a:pt x="106" y="1211"/>
                </a:lnTo>
                <a:lnTo>
                  <a:pt x="99" y="1178"/>
                </a:lnTo>
                <a:lnTo>
                  <a:pt x="90" y="1149"/>
                </a:lnTo>
                <a:lnTo>
                  <a:pt x="80" y="1123"/>
                </a:lnTo>
                <a:lnTo>
                  <a:pt x="68" y="1098"/>
                </a:lnTo>
                <a:lnTo>
                  <a:pt x="56" y="1076"/>
                </a:lnTo>
                <a:lnTo>
                  <a:pt x="44" y="1053"/>
                </a:lnTo>
                <a:lnTo>
                  <a:pt x="33" y="1028"/>
                </a:lnTo>
                <a:lnTo>
                  <a:pt x="22" y="1001"/>
                </a:lnTo>
                <a:lnTo>
                  <a:pt x="13" y="973"/>
                </a:lnTo>
                <a:lnTo>
                  <a:pt x="7" y="940"/>
                </a:lnTo>
                <a:lnTo>
                  <a:pt x="1" y="902"/>
                </a:lnTo>
                <a:lnTo>
                  <a:pt x="0" y="859"/>
                </a:lnTo>
                <a:lnTo>
                  <a:pt x="1" y="816"/>
                </a:lnTo>
                <a:lnTo>
                  <a:pt x="7" y="778"/>
                </a:lnTo>
                <a:lnTo>
                  <a:pt x="13" y="745"/>
                </a:lnTo>
                <a:lnTo>
                  <a:pt x="22" y="716"/>
                </a:lnTo>
                <a:lnTo>
                  <a:pt x="33" y="690"/>
                </a:lnTo>
                <a:lnTo>
                  <a:pt x="44" y="665"/>
                </a:lnTo>
                <a:lnTo>
                  <a:pt x="56" y="641"/>
                </a:lnTo>
                <a:lnTo>
                  <a:pt x="68" y="618"/>
                </a:lnTo>
                <a:lnTo>
                  <a:pt x="80" y="594"/>
                </a:lnTo>
                <a:lnTo>
                  <a:pt x="90" y="568"/>
                </a:lnTo>
                <a:lnTo>
                  <a:pt x="99" y="538"/>
                </a:lnTo>
                <a:lnTo>
                  <a:pt x="106" y="505"/>
                </a:lnTo>
                <a:lnTo>
                  <a:pt x="111" y="469"/>
                </a:lnTo>
                <a:lnTo>
                  <a:pt x="113" y="424"/>
                </a:lnTo>
                <a:lnTo>
                  <a:pt x="111" y="382"/>
                </a:lnTo>
                <a:lnTo>
                  <a:pt x="106" y="344"/>
                </a:lnTo>
                <a:lnTo>
                  <a:pt x="99" y="313"/>
                </a:lnTo>
                <a:lnTo>
                  <a:pt x="90" y="284"/>
                </a:lnTo>
                <a:lnTo>
                  <a:pt x="80" y="258"/>
                </a:lnTo>
                <a:lnTo>
                  <a:pt x="69" y="233"/>
                </a:lnTo>
                <a:lnTo>
                  <a:pt x="58" y="211"/>
                </a:lnTo>
                <a:lnTo>
                  <a:pt x="46" y="187"/>
                </a:lnTo>
                <a:lnTo>
                  <a:pt x="34" y="164"/>
                </a:lnTo>
                <a:lnTo>
                  <a:pt x="24" y="137"/>
                </a:lnTo>
                <a:lnTo>
                  <a:pt x="14" y="110"/>
                </a:lnTo>
                <a:lnTo>
                  <a:pt x="8" y="77"/>
                </a:lnTo>
                <a:lnTo>
                  <a:pt x="3" y="42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37884" y="457199"/>
            <a:ext cx="3092115" cy="1196671"/>
          </a:xfrm>
        </p:spPr>
        <p:txBody>
          <a:bodyPr anchor="b">
            <a:normAutofit/>
          </a:bodyPr>
          <a:lstStyle>
            <a:lvl1pPr>
              <a:lnSpc>
                <a:spcPct val="100000"/>
              </a:lnSpc>
              <a:defRPr sz="1900" b="1" i="0" cap="all" spc="300" baseline="0">
                <a:solidFill>
                  <a:schemeClr val="accent1"/>
                </a:solidFill>
                <a:latin typeface="+mn-lt"/>
              </a:defRPr>
            </a:lvl1pPr>
          </a:lstStyle>
          <a:p>
            <a:r>
              <a:rPr lang="en-US" altLang="zh-CN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5051" y="920377"/>
            <a:ext cx="6158418" cy="498512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altLang="zh-CN"/>
              <a:t>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37885" y="1741336"/>
            <a:ext cx="3092115" cy="4164164"/>
          </a:xfrm>
        </p:spPr>
        <p:txBody>
          <a:bodyPr/>
          <a:lstStyle>
            <a:lvl1pPr marL="0" indent="0">
              <a:lnSpc>
                <a:spcPct val="120000"/>
              </a:lnSpc>
              <a:spcBef>
                <a:spcPts val="1200"/>
              </a:spcBef>
              <a:buNone/>
              <a:defRPr sz="1600" baseline="0">
                <a:solidFill>
                  <a:schemeClr val="bg2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altLang="zh-CN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65051" y="6375679"/>
            <a:ext cx="1233355" cy="348462"/>
          </a:xfrm>
        </p:spPr>
        <p:txBody>
          <a:bodyPr/>
          <a:lstStyle/>
          <a:p>
            <a:fld id="{E00E1B6D-CB0E-4747-8721-9A4B69626617}" type="datetimeFigureOut">
              <a:rPr lang="en-US" smtClean="0"/>
              <a:t>9/7/25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103620" y="6375679"/>
            <a:ext cx="3482179" cy="345796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691014" y="6375679"/>
            <a:ext cx="1232456" cy="345796"/>
          </a:xfrm>
        </p:spPr>
        <p:txBody>
          <a:bodyPr/>
          <a:lstStyle/>
          <a:p>
            <a:fld id="{5AC770CD-E693-47DC-A6AB-30FC6333656A}" type="slidenum">
              <a:rPr lang="en-US" smtClean="0"/>
              <a:t>‹#›</a:t>
            </a:fld>
            <a:endParaRPr lang="en-US"/>
          </a:p>
        </p:txBody>
      </p:sp>
      <p:sp>
        <p:nvSpPr>
          <p:cNvPr id="8" name="Rectangle 7" title="left edge border"/>
          <p:cNvSpPr/>
          <p:nvPr/>
        </p:nvSpPr>
        <p:spPr>
          <a:xfrm>
            <a:off x="0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347198627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696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83464" y="0"/>
            <a:ext cx="7355585" cy="6857999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zh-CN"/>
              <a:t>Click icon to add picture</a:t>
            </a:r>
            <a:endParaRPr lang="en-US" dirty="0"/>
          </a:p>
        </p:txBody>
      </p:sp>
      <p:sp>
        <p:nvSpPr>
          <p:cNvPr id="11" name="Freeform 11" title="right scallop background shape"/>
          <p:cNvSpPr/>
          <p:nvPr/>
        </p:nvSpPr>
        <p:spPr bwMode="auto">
          <a:xfrm>
            <a:off x="7389812" y="0"/>
            <a:ext cx="4802188" cy="6858000"/>
          </a:xfrm>
          <a:custGeom>
            <a:avLst/>
            <a:gdLst/>
            <a:ahLst/>
            <a:cxnLst/>
            <a:rect l="0" t="0" r="r" b="b"/>
            <a:pathLst>
              <a:path w="3025" h="4320">
                <a:moveTo>
                  <a:pt x="0" y="0"/>
                </a:moveTo>
                <a:lnTo>
                  <a:pt x="3025" y="0"/>
                </a:lnTo>
                <a:lnTo>
                  <a:pt x="3025" y="4320"/>
                </a:lnTo>
                <a:lnTo>
                  <a:pt x="0" y="4320"/>
                </a:lnTo>
                <a:lnTo>
                  <a:pt x="3" y="4278"/>
                </a:lnTo>
                <a:lnTo>
                  <a:pt x="8" y="4243"/>
                </a:lnTo>
                <a:lnTo>
                  <a:pt x="14" y="4210"/>
                </a:lnTo>
                <a:lnTo>
                  <a:pt x="24" y="4183"/>
                </a:lnTo>
                <a:lnTo>
                  <a:pt x="34" y="4156"/>
                </a:lnTo>
                <a:lnTo>
                  <a:pt x="46" y="4133"/>
                </a:lnTo>
                <a:lnTo>
                  <a:pt x="58" y="4109"/>
                </a:lnTo>
                <a:lnTo>
                  <a:pt x="69" y="4087"/>
                </a:lnTo>
                <a:lnTo>
                  <a:pt x="80" y="4062"/>
                </a:lnTo>
                <a:lnTo>
                  <a:pt x="90" y="4036"/>
                </a:lnTo>
                <a:lnTo>
                  <a:pt x="99" y="4007"/>
                </a:lnTo>
                <a:lnTo>
                  <a:pt x="106" y="3976"/>
                </a:lnTo>
                <a:lnTo>
                  <a:pt x="111" y="3938"/>
                </a:lnTo>
                <a:lnTo>
                  <a:pt x="113" y="3895"/>
                </a:lnTo>
                <a:lnTo>
                  <a:pt x="111" y="3851"/>
                </a:lnTo>
                <a:lnTo>
                  <a:pt x="106" y="3815"/>
                </a:lnTo>
                <a:lnTo>
                  <a:pt x="99" y="3782"/>
                </a:lnTo>
                <a:lnTo>
                  <a:pt x="90" y="3752"/>
                </a:lnTo>
                <a:lnTo>
                  <a:pt x="80" y="3726"/>
                </a:lnTo>
                <a:lnTo>
                  <a:pt x="68" y="3702"/>
                </a:lnTo>
                <a:lnTo>
                  <a:pt x="56" y="3679"/>
                </a:lnTo>
                <a:lnTo>
                  <a:pt x="44" y="3655"/>
                </a:lnTo>
                <a:lnTo>
                  <a:pt x="33" y="3630"/>
                </a:lnTo>
                <a:lnTo>
                  <a:pt x="22" y="3604"/>
                </a:lnTo>
                <a:lnTo>
                  <a:pt x="13" y="3575"/>
                </a:lnTo>
                <a:lnTo>
                  <a:pt x="7" y="3542"/>
                </a:lnTo>
                <a:lnTo>
                  <a:pt x="1" y="3504"/>
                </a:lnTo>
                <a:lnTo>
                  <a:pt x="0" y="3461"/>
                </a:lnTo>
                <a:lnTo>
                  <a:pt x="1" y="3418"/>
                </a:lnTo>
                <a:lnTo>
                  <a:pt x="7" y="3380"/>
                </a:lnTo>
                <a:lnTo>
                  <a:pt x="13" y="3347"/>
                </a:lnTo>
                <a:lnTo>
                  <a:pt x="22" y="3319"/>
                </a:lnTo>
                <a:lnTo>
                  <a:pt x="33" y="3292"/>
                </a:lnTo>
                <a:lnTo>
                  <a:pt x="44" y="3267"/>
                </a:lnTo>
                <a:lnTo>
                  <a:pt x="56" y="3244"/>
                </a:lnTo>
                <a:lnTo>
                  <a:pt x="68" y="3222"/>
                </a:lnTo>
                <a:lnTo>
                  <a:pt x="80" y="3197"/>
                </a:lnTo>
                <a:lnTo>
                  <a:pt x="90" y="3171"/>
                </a:lnTo>
                <a:lnTo>
                  <a:pt x="99" y="3142"/>
                </a:lnTo>
                <a:lnTo>
                  <a:pt x="106" y="3109"/>
                </a:lnTo>
                <a:lnTo>
                  <a:pt x="111" y="3071"/>
                </a:lnTo>
                <a:lnTo>
                  <a:pt x="113" y="3028"/>
                </a:lnTo>
                <a:lnTo>
                  <a:pt x="111" y="2985"/>
                </a:lnTo>
                <a:lnTo>
                  <a:pt x="106" y="2947"/>
                </a:lnTo>
                <a:lnTo>
                  <a:pt x="99" y="2914"/>
                </a:lnTo>
                <a:lnTo>
                  <a:pt x="90" y="2885"/>
                </a:lnTo>
                <a:lnTo>
                  <a:pt x="80" y="2858"/>
                </a:lnTo>
                <a:lnTo>
                  <a:pt x="68" y="2834"/>
                </a:lnTo>
                <a:lnTo>
                  <a:pt x="44" y="2787"/>
                </a:lnTo>
                <a:lnTo>
                  <a:pt x="33" y="2763"/>
                </a:lnTo>
                <a:lnTo>
                  <a:pt x="22" y="2736"/>
                </a:lnTo>
                <a:lnTo>
                  <a:pt x="13" y="2707"/>
                </a:lnTo>
                <a:lnTo>
                  <a:pt x="7" y="2674"/>
                </a:lnTo>
                <a:lnTo>
                  <a:pt x="1" y="2637"/>
                </a:lnTo>
                <a:lnTo>
                  <a:pt x="0" y="2593"/>
                </a:lnTo>
                <a:lnTo>
                  <a:pt x="1" y="2550"/>
                </a:lnTo>
                <a:lnTo>
                  <a:pt x="7" y="2512"/>
                </a:lnTo>
                <a:lnTo>
                  <a:pt x="13" y="2479"/>
                </a:lnTo>
                <a:lnTo>
                  <a:pt x="22" y="2451"/>
                </a:lnTo>
                <a:lnTo>
                  <a:pt x="33" y="2424"/>
                </a:lnTo>
                <a:lnTo>
                  <a:pt x="44" y="2401"/>
                </a:lnTo>
                <a:lnTo>
                  <a:pt x="68" y="2354"/>
                </a:lnTo>
                <a:lnTo>
                  <a:pt x="80" y="2329"/>
                </a:lnTo>
                <a:lnTo>
                  <a:pt x="90" y="2303"/>
                </a:lnTo>
                <a:lnTo>
                  <a:pt x="99" y="2274"/>
                </a:lnTo>
                <a:lnTo>
                  <a:pt x="106" y="2241"/>
                </a:lnTo>
                <a:lnTo>
                  <a:pt x="111" y="2203"/>
                </a:lnTo>
                <a:lnTo>
                  <a:pt x="113" y="2159"/>
                </a:lnTo>
                <a:lnTo>
                  <a:pt x="111" y="2117"/>
                </a:lnTo>
                <a:lnTo>
                  <a:pt x="106" y="2079"/>
                </a:lnTo>
                <a:lnTo>
                  <a:pt x="99" y="2046"/>
                </a:lnTo>
                <a:lnTo>
                  <a:pt x="90" y="2017"/>
                </a:lnTo>
                <a:lnTo>
                  <a:pt x="80" y="1991"/>
                </a:lnTo>
                <a:lnTo>
                  <a:pt x="68" y="1966"/>
                </a:lnTo>
                <a:lnTo>
                  <a:pt x="56" y="1943"/>
                </a:lnTo>
                <a:lnTo>
                  <a:pt x="44" y="1919"/>
                </a:lnTo>
                <a:lnTo>
                  <a:pt x="33" y="1896"/>
                </a:lnTo>
                <a:lnTo>
                  <a:pt x="22" y="1869"/>
                </a:lnTo>
                <a:lnTo>
                  <a:pt x="13" y="1841"/>
                </a:lnTo>
                <a:lnTo>
                  <a:pt x="7" y="1807"/>
                </a:lnTo>
                <a:lnTo>
                  <a:pt x="1" y="1770"/>
                </a:lnTo>
                <a:lnTo>
                  <a:pt x="0" y="1727"/>
                </a:lnTo>
                <a:lnTo>
                  <a:pt x="1" y="1683"/>
                </a:lnTo>
                <a:lnTo>
                  <a:pt x="7" y="1646"/>
                </a:lnTo>
                <a:lnTo>
                  <a:pt x="13" y="1613"/>
                </a:lnTo>
                <a:lnTo>
                  <a:pt x="22" y="1583"/>
                </a:lnTo>
                <a:lnTo>
                  <a:pt x="33" y="1557"/>
                </a:lnTo>
                <a:lnTo>
                  <a:pt x="44" y="1533"/>
                </a:lnTo>
                <a:lnTo>
                  <a:pt x="56" y="1509"/>
                </a:lnTo>
                <a:lnTo>
                  <a:pt x="68" y="1486"/>
                </a:lnTo>
                <a:lnTo>
                  <a:pt x="80" y="1461"/>
                </a:lnTo>
                <a:lnTo>
                  <a:pt x="90" y="1435"/>
                </a:lnTo>
                <a:lnTo>
                  <a:pt x="99" y="1406"/>
                </a:lnTo>
                <a:lnTo>
                  <a:pt x="106" y="1373"/>
                </a:lnTo>
                <a:lnTo>
                  <a:pt x="111" y="1335"/>
                </a:lnTo>
                <a:lnTo>
                  <a:pt x="113" y="1292"/>
                </a:lnTo>
                <a:lnTo>
                  <a:pt x="111" y="1249"/>
                </a:lnTo>
                <a:lnTo>
                  <a:pt x="106" y="1211"/>
                </a:lnTo>
                <a:lnTo>
                  <a:pt x="99" y="1178"/>
                </a:lnTo>
                <a:lnTo>
                  <a:pt x="90" y="1149"/>
                </a:lnTo>
                <a:lnTo>
                  <a:pt x="80" y="1123"/>
                </a:lnTo>
                <a:lnTo>
                  <a:pt x="68" y="1098"/>
                </a:lnTo>
                <a:lnTo>
                  <a:pt x="56" y="1076"/>
                </a:lnTo>
                <a:lnTo>
                  <a:pt x="44" y="1053"/>
                </a:lnTo>
                <a:lnTo>
                  <a:pt x="33" y="1028"/>
                </a:lnTo>
                <a:lnTo>
                  <a:pt x="22" y="1001"/>
                </a:lnTo>
                <a:lnTo>
                  <a:pt x="13" y="973"/>
                </a:lnTo>
                <a:lnTo>
                  <a:pt x="7" y="940"/>
                </a:lnTo>
                <a:lnTo>
                  <a:pt x="1" y="902"/>
                </a:lnTo>
                <a:lnTo>
                  <a:pt x="0" y="859"/>
                </a:lnTo>
                <a:lnTo>
                  <a:pt x="1" y="816"/>
                </a:lnTo>
                <a:lnTo>
                  <a:pt x="7" y="778"/>
                </a:lnTo>
                <a:lnTo>
                  <a:pt x="13" y="745"/>
                </a:lnTo>
                <a:lnTo>
                  <a:pt x="22" y="716"/>
                </a:lnTo>
                <a:lnTo>
                  <a:pt x="33" y="690"/>
                </a:lnTo>
                <a:lnTo>
                  <a:pt x="44" y="665"/>
                </a:lnTo>
                <a:lnTo>
                  <a:pt x="56" y="641"/>
                </a:lnTo>
                <a:lnTo>
                  <a:pt x="68" y="618"/>
                </a:lnTo>
                <a:lnTo>
                  <a:pt x="80" y="594"/>
                </a:lnTo>
                <a:lnTo>
                  <a:pt x="90" y="568"/>
                </a:lnTo>
                <a:lnTo>
                  <a:pt x="99" y="538"/>
                </a:lnTo>
                <a:lnTo>
                  <a:pt x="106" y="505"/>
                </a:lnTo>
                <a:lnTo>
                  <a:pt x="111" y="469"/>
                </a:lnTo>
                <a:lnTo>
                  <a:pt x="113" y="424"/>
                </a:lnTo>
                <a:lnTo>
                  <a:pt x="111" y="382"/>
                </a:lnTo>
                <a:lnTo>
                  <a:pt x="106" y="344"/>
                </a:lnTo>
                <a:lnTo>
                  <a:pt x="99" y="313"/>
                </a:lnTo>
                <a:lnTo>
                  <a:pt x="90" y="284"/>
                </a:lnTo>
                <a:lnTo>
                  <a:pt x="80" y="258"/>
                </a:lnTo>
                <a:lnTo>
                  <a:pt x="69" y="233"/>
                </a:lnTo>
                <a:lnTo>
                  <a:pt x="58" y="211"/>
                </a:lnTo>
                <a:lnTo>
                  <a:pt x="46" y="187"/>
                </a:lnTo>
                <a:lnTo>
                  <a:pt x="34" y="164"/>
                </a:lnTo>
                <a:lnTo>
                  <a:pt x="24" y="137"/>
                </a:lnTo>
                <a:lnTo>
                  <a:pt x="14" y="110"/>
                </a:lnTo>
                <a:lnTo>
                  <a:pt x="8" y="77"/>
                </a:lnTo>
                <a:lnTo>
                  <a:pt x="3" y="42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12" name="Rectangle 11" title="left edge border"/>
          <p:cNvSpPr/>
          <p:nvPr/>
        </p:nvSpPr>
        <p:spPr>
          <a:xfrm>
            <a:off x="0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37883" y="457200"/>
            <a:ext cx="3092117" cy="1196670"/>
          </a:xfrm>
        </p:spPr>
        <p:txBody>
          <a:bodyPr anchor="b">
            <a:normAutofit/>
          </a:bodyPr>
          <a:lstStyle>
            <a:lvl1pPr>
              <a:lnSpc>
                <a:spcPct val="100000"/>
              </a:lnSpc>
              <a:defRPr sz="1900" b="1" i="0" spc="300" baseline="0">
                <a:solidFill>
                  <a:schemeClr val="accent1"/>
                </a:solidFill>
                <a:latin typeface="+mn-lt"/>
              </a:defRPr>
            </a:lvl1pPr>
          </a:lstStyle>
          <a:p>
            <a:r>
              <a:rPr lang="en-US" altLang="zh-CN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37883" y="1741336"/>
            <a:ext cx="3092117" cy="4164164"/>
          </a:xfrm>
        </p:spPr>
        <p:txBody>
          <a:bodyPr/>
          <a:lstStyle>
            <a:lvl1pPr marL="0" indent="0">
              <a:lnSpc>
                <a:spcPct val="120000"/>
              </a:lnSpc>
              <a:spcBef>
                <a:spcPts val="1200"/>
              </a:spcBef>
              <a:buNone/>
              <a:defRPr sz="1600" baseline="0">
                <a:solidFill>
                  <a:schemeClr val="bg2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altLang="zh-CN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65950" y="6375679"/>
            <a:ext cx="1232456" cy="348462"/>
          </a:xfrm>
        </p:spPr>
        <p:txBody>
          <a:bodyPr/>
          <a:lstStyle/>
          <a:p>
            <a:fld id="{E00E1B6D-CB0E-4747-8721-9A4B69626617}" type="datetimeFigureOut">
              <a:rPr lang="en-US" smtClean="0"/>
              <a:t>9/7/25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103621" y="6375679"/>
            <a:ext cx="3482178" cy="345796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687568" y="6375679"/>
            <a:ext cx="1234440" cy="345796"/>
          </a:xfrm>
        </p:spPr>
        <p:txBody>
          <a:bodyPr/>
          <a:lstStyle/>
          <a:p>
            <a:fld id="{5AC770CD-E693-47DC-A6AB-30FC633365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13787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51678" y="382385"/>
            <a:ext cx="10178322" cy="149213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altLang="zh-CN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1678" y="2286001"/>
            <a:ext cx="10178322" cy="359359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altLang="zh-CN"/>
              <a:t>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251678" y="6375679"/>
            <a:ext cx="2329722" cy="34846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E00E1B6D-CB0E-4747-8721-9A4B69626617}" type="datetimeFigureOut">
              <a:rPr lang="en-US" smtClean="0"/>
              <a:t>9/7/25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75679"/>
            <a:ext cx="4114800" cy="3457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1" y="6375679"/>
            <a:ext cx="2819399" cy="3457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5AC770CD-E693-47DC-A6AB-30FC6333656A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Freeform 6" title="Left scallop edge"/>
          <p:cNvSpPr/>
          <p:nvPr/>
        </p:nvSpPr>
        <p:spPr bwMode="auto">
          <a:xfrm>
            <a:off x="0" y="0"/>
            <a:ext cx="885825" cy="6858000"/>
          </a:xfrm>
          <a:custGeom>
            <a:avLst/>
            <a:gdLst/>
            <a:ahLst/>
            <a:cxnLst/>
            <a:rect l="0" t="0" r="r" b="b"/>
            <a:pathLst>
              <a:path w="558" h="4320">
                <a:moveTo>
                  <a:pt x="0" y="0"/>
                </a:moveTo>
                <a:lnTo>
                  <a:pt x="447" y="0"/>
                </a:lnTo>
                <a:lnTo>
                  <a:pt x="448" y="43"/>
                </a:lnTo>
                <a:lnTo>
                  <a:pt x="453" y="81"/>
                </a:lnTo>
                <a:lnTo>
                  <a:pt x="460" y="114"/>
                </a:lnTo>
                <a:lnTo>
                  <a:pt x="469" y="143"/>
                </a:lnTo>
                <a:lnTo>
                  <a:pt x="479" y="169"/>
                </a:lnTo>
                <a:lnTo>
                  <a:pt x="491" y="192"/>
                </a:lnTo>
                <a:lnTo>
                  <a:pt x="503" y="216"/>
                </a:lnTo>
                <a:lnTo>
                  <a:pt x="515" y="240"/>
                </a:lnTo>
                <a:lnTo>
                  <a:pt x="525" y="263"/>
                </a:lnTo>
                <a:lnTo>
                  <a:pt x="535" y="289"/>
                </a:lnTo>
                <a:lnTo>
                  <a:pt x="545" y="318"/>
                </a:lnTo>
                <a:lnTo>
                  <a:pt x="552" y="351"/>
                </a:lnTo>
                <a:lnTo>
                  <a:pt x="556" y="389"/>
                </a:lnTo>
                <a:lnTo>
                  <a:pt x="558" y="432"/>
                </a:lnTo>
                <a:lnTo>
                  <a:pt x="556" y="475"/>
                </a:lnTo>
                <a:lnTo>
                  <a:pt x="552" y="513"/>
                </a:lnTo>
                <a:lnTo>
                  <a:pt x="545" y="546"/>
                </a:lnTo>
                <a:lnTo>
                  <a:pt x="535" y="575"/>
                </a:lnTo>
                <a:lnTo>
                  <a:pt x="525" y="601"/>
                </a:lnTo>
                <a:lnTo>
                  <a:pt x="515" y="624"/>
                </a:lnTo>
                <a:lnTo>
                  <a:pt x="503" y="648"/>
                </a:lnTo>
                <a:lnTo>
                  <a:pt x="491" y="672"/>
                </a:lnTo>
                <a:lnTo>
                  <a:pt x="479" y="695"/>
                </a:lnTo>
                <a:lnTo>
                  <a:pt x="469" y="721"/>
                </a:lnTo>
                <a:lnTo>
                  <a:pt x="460" y="750"/>
                </a:lnTo>
                <a:lnTo>
                  <a:pt x="453" y="783"/>
                </a:lnTo>
                <a:lnTo>
                  <a:pt x="448" y="821"/>
                </a:lnTo>
                <a:lnTo>
                  <a:pt x="447" y="864"/>
                </a:lnTo>
                <a:lnTo>
                  <a:pt x="448" y="907"/>
                </a:lnTo>
                <a:lnTo>
                  <a:pt x="453" y="945"/>
                </a:lnTo>
                <a:lnTo>
                  <a:pt x="460" y="978"/>
                </a:lnTo>
                <a:lnTo>
                  <a:pt x="469" y="1007"/>
                </a:lnTo>
                <a:lnTo>
                  <a:pt x="479" y="1033"/>
                </a:lnTo>
                <a:lnTo>
                  <a:pt x="491" y="1056"/>
                </a:lnTo>
                <a:lnTo>
                  <a:pt x="503" y="1080"/>
                </a:lnTo>
                <a:lnTo>
                  <a:pt x="515" y="1104"/>
                </a:lnTo>
                <a:lnTo>
                  <a:pt x="525" y="1127"/>
                </a:lnTo>
                <a:lnTo>
                  <a:pt x="535" y="1153"/>
                </a:lnTo>
                <a:lnTo>
                  <a:pt x="545" y="1182"/>
                </a:lnTo>
                <a:lnTo>
                  <a:pt x="552" y="1215"/>
                </a:lnTo>
                <a:lnTo>
                  <a:pt x="556" y="1253"/>
                </a:lnTo>
                <a:lnTo>
                  <a:pt x="558" y="1296"/>
                </a:lnTo>
                <a:lnTo>
                  <a:pt x="556" y="1339"/>
                </a:lnTo>
                <a:lnTo>
                  <a:pt x="552" y="1377"/>
                </a:lnTo>
                <a:lnTo>
                  <a:pt x="545" y="1410"/>
                </a:lnTo>
                <a:lnTo>
                  <a:pt x="535" y="1439"/>
                </a:lnTo>
                <a:lnTo>
                  <a:pt x="525" y="1465"/>
                </a:lnTo>
                <a:lnTo>
                  <a:pt x="515" y="1488"/>
                </a:lnTo>
                <a:lnTo>
                  <a:pt x="503" y="1512"/>
                </a:lnTo>
                <a:lnTo>
                  <a:pt x="491" y="1536"/>
                </a:lnTo>
                <a:lnTo>
                  <a:pt x="479" y="1559"/>
                </a:lnTo>
                <a:lnTo>
                  <a:pt x="469" y="1585"/>
                </a:lnTo>
                <a:lnTo>
                  <a:pt x="460" y="1614"/>
                </a:lnTo>
                <a:lnTo>
                  <a:pt x="453" y="1647"/>
                </a:lnTo>
                <a:lnTo>
                  <a:pt x="448" y="1685"/>
                </a:lnTo>
                <a:lnTo>
                  <a:pt x="447" y="1728"/>
                </a:lnTo>
                <a:lnTo>
                  <a:pt x="448" y="1771"/>
                </a:lnTo>
                <a:lnTo>
                  <a:pt x="453" y="1809"/>
                </a:lnTo>
                <a:lnTo>
                  <a:pt x="460" y="1842"/>
                </a:lnTo>
                <a:lnTo>
                  <a:pt x="469" y="1871"/>
                </a:lnTo>
                <a:lnTo>
                  <a:pt x="479" y="1897"/>
                </a:lnTo>
                <a:lnTo>
                  <a:pt x="491" y="1920"/>
                </a:lnTo>
                <a:lnTo>
                  <a:pt x="503" y="1944"/>
                </a:lnTo>
                <a:lnTo>
                  <a:pt x="515" y="1968"/>
                </a:lnTo>
                <a:lnTo>
                  <a:pt x="525" y="1991"/>
                </a:lnTo>
                <a:lnTo>
                  <a:pt x="535" y="2017"/>
                </a:lnTo>
                <a:lnTo>
                  <a:pt x="545" y="2046"/>
                </a:lnTo>
                <a:lnTo>
                  <a:pt x="552" y="2079"/>
                </a:lnTo>
                <a:lnTo>
                  <a:pt x="556" y="2117"/>
                </a:lnTo>
                <a:lnTo>
                  <a:pt x="558" y="2159"/>
                </a:lnTo>
                <a:lnTo>
                  <a:pt x="556" y="2203"/>
                </a:lnTo>
                <a:lnTo>
                  <a:pt x="552" y="2241"/>
                </a:lnTo>
                <a:lnTo>
                  <a:pt x="545" y="2274"/>
                </a:lnTo>
                <a:lnTo>
                  <a:pt x="535" y="2303"/>
                </a:lnTo>
                <a:lnTo>
                  <a:pt x="525" y="2329"/>
                </a:lnTo>
                <a:lnTo>
                  <a:pt x="515" y="2352"/>
                </a:lnTo>
                <a:lnTo>
                  <a:pt x="503" y="2376"/>
                </a:lnTo>
                <a:lnTo>
                  <a:pt x="491" y="2400"/>
                </a:lnTo>
                <a:lnTo>
                  <a:pt x="479" y="2423"/>
                </a:lnTo>
                <a:lnTo>
                  <a:pt x="469" y="2449"/>
                </a:lnTo>
                <a:lnTo>
                  <a:pt x="460" y="2478"/>
                </a:lnTo>
                <a:lnTo>
                  <a:pt x="453" y="2511"/>
                </a:lnTo>
                <a:lnTo>
                  <a:pt x="448" y="2549"/>
                </a:lnTo>
                <a:lnTo>
                  <a:pt x="447" y="2592"/>
                </a:lnTo>
                <a:lnTo>
                  <a:pt x="448" y="2635"/>
                </a:lnTo>
                <a:lnTo>
                  <a:pt x="453" y="2673"/>
                </a:lnTo>
                <a:lnTo>
                  <a:pt x="460" y="2706"/>
                </a:lnTo>
                <a:lnTo>
                  <a:pt x="469" y="2735"/>
                </a:lnTo>
                <a:lnTo>
                  <a:pt x="479" y="2761"/>
                </a:lnTo>
                <a:lnTo>
                  <a:pt x="491" y="2784"/>
                </a:lnTo>
                <a:lnTo>
                  <a:pt x="515" y="2832"/>
                </a:lnTo>
                <a:lnTo>
                  <a:pt x="525" y="2855"/>
                </a:lnTo>
                <a:lnTo>
                  <a:pt x="535" y="2881"/>
                </a:lnTo>
                <a:lnTo>
                  <a:pt x="545" y="2910"/>
                </a:lnTo>
                <a:lnTo>
                  <a:pt x="552" y="2943"/>
                </a:lnTo>
                <a:lnTo>
                  <a:pt x="556" y="2981"/>
                </a:lnTo>
                <a:lnTo>
                  <a:pt x="558" y="3024"/>
                </a:lnTo>
                <a:lnTo>
                  <a:pt x="556" y="3067"/>
                </a:lnTo>
                <a:lnTo>
                  <a:pt x="552" y="3105"/>
                </a:lnTo>
                <a:lnTo>
                  <a:pt x="545" y="3138"/>
                </a:lnTo>
                <a:lnTo>
                  <a:pt x="535" y="3167"/>
                </a:lnTo>
                <a:lnTo>
                  <a:pt x="525" y="3193"/>
                </a:lnTo>
                <a:lnTo>
                  <a:pt x="515" y="3216"/>
                </a:lnTo>
                <a:lnTo>
                  <a:pt x="503" y="3240"/>
                </a:lnTo>
                <a:lnTo>
                  <a:pt x="491" y="3264"/>
                </a:lnTo>
                <a:lnTo>
                  <a:pt x="479" y="3287"/>
                </a:lnTo>
                <a:lnTo>
                  <a:pt x="469" y="3313"/>
                </a:lnTo>
                <a:lnTo>
                  <a:pt x="460" y="3342"/>
                </a:lnTo>
                <a:lnTo>
                  <a:pt x="453" y="3375"/>
                </a:lnTo>
                <a:lnTo>
                  <a:pt x="448" y="3413"/>
                </a:lnTo>
                <a:lnTo>
                  <a:pt x="447" y="3456"/>
                </a:lnTo>
                <a:lnTo>
                  <a:pt x="448" y="3499"/>
                </a:lnTo>
                <a:lnTo>
                  <a:pt x="453" y="3537"/>
                </a:lnTo>
                <a:lnTo>
                  <a:pt x="460" y="3570"/>
                </a:lnTo>
                <a:lnTo>
                  <a:pt x="469" y="3599"/>
                </a:lnTo>
                <a:lnTo>
                  <a:pt x="479" y="3625"/>
                </a:lnTo>
                <a:lnTo>
                  <a:pt x="491" y="3648"/>
                </a:lnTo>
                <a:lnTo>
                  <a:pt x="503" y="3672"/>
                </a:lnTo>
                <a:lnTo>
                  <a:pt x="515" y="3696"/>
                </a:lnTo>
                <a:lnTo>
                  <a:pt x="525" y="3719"/>
                </a:lnTo>
                <a:lnTo>
                  <a:pt x="535" y="3745"/>
                </a:lnTo>
                <a:lnTo>
                  <a:pt x="545" y="3774"/>
                </a:lnTo>
                <a:lnTo>
                  <a:pt x="552" y="3807"/>
                </a:lnTo>
                <a:lnTo>
                  <a:pt x="556" y="3845"/>
                </a:lnTo>
                <a:lnTo>
                  <a:pt x="558" y="3888"/>
                </a:lnTo>
                <a:lnTo>
                  <a:pt x="556" y="3931"/>
                </a:lnTo>
                <a:lnTo>
                  <a:pt x="552" y="3969"/>
                </a:lnTo>
                <a:lnTo>
                  <a:pt x="545" y="4002"/>
                </a:lnTo>
                <a:lnTo>
                  <a:pt x="535" y="4031"/>
                </a:lnTo>
                <a:lnTo>
                  <a:pt x="525" y="4057"/>
                </a:lnTo>
                <a:lnTo>
                  <a:pt x="515" y="4080"/>
                </a:lnTo>
                <a:lnTo>
                  <a:pt x="503" y="4104"/>
                </a:lnTo>
                <a:lnTo>
                  <a:pt x="491" y="4128"/>
                </a:lnTo>
                <a:lnTo>
                  <a:pt x="479" y="4151"/>
                </a:lnTo>
                <a:lnTo>
                  <a:pt x="469" y="4177"/>
                </a:lnTo>
                <a:lnTo>
                  <a:pt x="460" y="4206"/>
                </a:lnTo>
                <a:lnTo>
                  <a:pt x="453" y="4239"/>
                </a:lnTo>
                <a:lnTo>
                  <a:pt x="448" y="4277"/>
                </a:lnTo>
                <a:lnTo>
                  <a:pt x="447" y="4320"/>
                </a:lnTo>
                <a:lnTo>
                  <a:pt x="0" y="4320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12" name="Rectangle 11" title="right edge border"/>
          <p:cNvSpPr/>
          <p:nvPr/>
        </p:nvSpPr>
        <p:spPr>
          <a:xfrm>
            <a:off x="11908536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16265335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230" r:id="rId1"/>
    <p:sldLayoutId id="2147484231" r:id="rId2"/>
    <p:sldLayoutId id="2147484232" r:id="rId3"/>
    <p:sldLayoutId id="2147484233" r:id="rId4"/>
    <p:sldLayoutId id="2147484234" r:id="rId5"/>
    <p:sldLayoutId id="2147484235" r:id="rId6"/>
    <p:sldLayoutId id="2147484236" r:id="rId7"/>
    <p:sldLayoutId id="2147484237" r:id="rId8"/>
    <p:sldLayoutId id="2147484238" r:id="rId9"/>
    <p:sldLayoutId id="2147484239" r:id="rId10"/>
    <p:sldLayoutId id="2147484240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100" kern="1200" cap="all" spc="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20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400" kern="1200" baseline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400" kern="1200" baseline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792">
          <p15:clr>
            <a:srgbClr val="F26B43"/>
          </p15:clr>
        </p15:guide>
        <p15:guide id="2" pos="7200">
          <p15:clr>
            <a:srgbClr val="F26B43"/>
          </p15:clr>
        </p15:guide>
        <p15:guide id="3" orient="horz" pos="4008">
          <p15:clr>
            <a:srgbClr val="F26B43"/>
          </p15:clr>
        </p15:guide>
        <p15:guide id="4" orient="horz" pos="1440">
          <p15:clr>
            <a:srgbClr val="F26B43"/>
          </p15:clr>
        </p15:guide>
        <p15:guide id="5" orient="horz" pos="3720">
          <p15:clr>
            <a:srgbClr val="F26B43"/>
          </p15:clr>
        </p15:guide>
        <p15:guide id="6" orient="horz" pos="24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hyperlink" Target="https://www.python.org/" TargetMode="Externa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39615" y="1611601"/>
            <a:ext cx="11658599" cy="2387600"/>
          </a:xfrm>
        </p:spPr>
        <p:txBody>
          <a:bodyPr>
            <a:normAutofit/>
          </a:bodyPr>
          <a:lstStyle/>
          <a:p>
            <a:r>
              <a:rPr lang="en-AU" sz="3200" b="1" i="1" dirty="0">
                <a:solidFill>
                  <a:srgbClr val="00B050"/>
                </a:solidFill>
              </a:rPr>
              <a:t>Introduction to Computer Science: </a:t>
            </a:r>
            <a:br>
              <a:rPr lang="en-AU" sz="3200" b="1" i="1" dirty="0"/>
            </a:br>
            <a:r>
              <a:rPr lang="en-AU" sz="3200" b="1" i="1" dirty="0">
                <a:solidFill>
                  <a:srgbClr val="0070C0"/>
                </a:solidFill>
              </a:rPr>
              <a:t>Programming Methodology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140126"/>
            <a:ext cx="9144000" cy="1669266"/>
          </a:xfrm>
        </p:spPr>
        <p:txBody>
          <a:bodyPr>
            <a:normAutofit/>
          </a:bodyPr>
          <a:lstStyle/>
          <a:p>
            <a:endParaRPr lang="en-US" dirty="0"/>
          </a:p>
          <a:p>
            <a:r>
              <a:rPr lang="en-US" altLang="zh-CN" sz="3200" b="1" dirty="0">
                <a:solidFill>
                  <a:srgbClr val="7030A0"/>
                </a:solidFill>
                <a:latin typeface="Algerian" panose="04020705040A02060702" pitchFamily="82" charset="0"/>
              </a:rPr>
              <a:t>Tutorial</a:t>
            </a:r>
            <a:r>
              <a:rPr lang="en-US" sz="3200" b="1" dirty="0">
                <a:solidFill>
                  <a:srgbClr val="7030A0"/>
                </a:solidFill>
                <a:latin typeface="Algerian" panose="04020705040A02060702" pitchFamily="82" charset="0"/>
              </a:rPr>
              <a:t> 1 </a:t>
            </a:r>
          </a:p>
          <a:p>
            <a:r>
              <a:rPr lang="en-US" altLang="zh-CN" sz="3200" b="1" dirty="0">
                <a:solidFill>
                  <a:srgbClr val="002060"/>
                </a:solidFill>
                <a:latin typeface="Algerian" panose="04020705040A02060702" pitchFamily="82" charset="0"/>
              </a:rPr>
              <a:t>Introduction</a:t>
            </a:r>
          </a:p>
          <a:p>
            <a:endParaRPr lang="en-US" altLang="zh-CN" sz="2400" b="1" dirty="0">
              <a:latin typeface="Algerian" panose="04020705040A02060702" pitchFamily="82" charset="0"/>
            </a:endParaRPr>
          </a:p>
          <a:p>
            <a:endParaRPr lang="en-US" altLang="zh-CN" b="1" dirty="0">
              <a:latin typeface="Cambria" panose="02040503050406030204" pitchFamily="18" charset="0"/>
              <a:ea typeface="微软雅黑" panose="020B0503020204020204" pitchFamily="34" charset="-122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7240" y="188229"/>
            <a:ext cx="6909744" cy="1204796"/>
          </a:xfrm>
          <a:prstGeom prst="rect">
            <a:avLst/>
          </a:prstGeom>
          <a:gradFill flip="none" rotWithShape="1">
            <a:gsLst>
              <a:gs pos="0">
                <a:schemeClr val="accent5">
                  <a:lumMod val="0"/>
                  <a:lumOff val="100000"/>
                </a:schemeClr>
              </a:gs>
              <a:gs pos="100000">
                <a:schemeClr val="accent5">
                  <a:lumMod val="0"/>
                  <a:lumOff val="100000"/>
                </a:schemeClr>
              </a:gs>
              <a:gs pos="100000">
                <a:schemeClr val="accent5">
                  <a:lumMod val="100000"/>
                </a:schemeClr>
              </a:gs>
            </a:gsLst>
            <a:path path="circle">
              <a:fillToRect l="50000" t="-80000" r="50000" b="180000"/>
            </a:path>
            <a:tileRect/>
          </a:gradFill>
          <a:effectLst>
            <a:outerShdw dist="50800" sx="1000" sy="1000" algn="ctr" rotWithShape="0">
              <a:schemeClr val="bg1"/>
            </a:outerShdw>
          </a:effec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F8290382-D1DB-4860-9D74-DED364C229E9}"/>
              </a:ext>
            </a:extLst>
          </p:cNvPr>
          <p:cNvSpPr txBox="1"/>
          <p:nvPr/>
        </p:nvSpPr>
        <p:spPr>
          <a:xfrm>
            <a:off x="4862145" y="5073161"/>
            <a:ext cx="262010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>
                <a:solidFill>
                  <a:schemeClr val="accent2">
                    <a:lumMod val="75000"/>
                  </a:schemeClr>
                </a:solidFill>
                <a:latin typeface="Bell MT" panose="02020503060305020303" pitchFamily="18" charset="0"/>
              </a:rPr>
              <a:t>Ke Ji, SDS</a:t>
            </a:r>
          </a:p>
          <a:p>
            <a:pPr algn="ctr"/>
            <a:r>
              <a:rPr lang="en-US" altLang="zh-CN" sz="2000" b="1" dirty="0">
                <a:solidFill>
                  <a:schemeClr val="accent6">
                    <a:lumMod val="75000"/>
                  </a:schemeClr>
                </a:solidFill>
                <a:latin typeface="Bell MT" panose="02020503060305020303" pitchFamily="18" charset="0"/>
              </a:rPr>
              <a:t>2025</a:t>
            </a:r>
            <a:endParaRPr lang="zh-CN" altLang="en-US" sz="2000" b="1" dirty="0">
              <a:solidFill>
                <a:schemeClr val="accent6">
                  <a:lumMod val="75000"/>
                </a:schemeClr>
              </a:solidFill>
              <a:latin typeface="Bell MT" panose="020205030603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890111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7BAA491-A1DA-4D1C-8CCD-2B1B199EF30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Low Level Language and High Level Language.</a:t>
            </a:r>
          </a:p>
          <a:p>
            <a:r>
              <a:rPr lang="en-US" altLang="zh-CN" dirty="0"/>
              <a:t>Assembly language is a low level language. It’s very difficult to use.</a:t>
            </a:r>
          </a:p>
          <a:p>
            <a:r>
              <a:rPr lang="en-US" altLang="zh-CN" dirty="0"/>
              <a:t>C, C++, Python, Java, C#… are high level language.</a:t>
            </a:r>
          </a:p>
          <a:p>
            <a:r>
              <a:rPr lang="en-US" altLang="zh-CN" dirty="0"/>
              <a:t>Executing efficiency VS coding efficiency.</a:t>
            </a:r>
          </a:p>
          <a:p>
            <a:r>
              <a:rPr lang="en-US" altLang="zh-CN" dirty="0"/>
              <a:t>However, …</a:t>
            </a:r>
          </a:p>
          <a:p>
            <a:r>
              <a:rPr lang="en-US" altLang="zh-CN" dirty="0"/>
              <a:t>Learning Python in this term helps you open a gate to the programming world. So grasp this opportunity!</a:t>
            </a:r>
          </a:p>
          <a:p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47163997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1055330" y="204864"/>
            <a:ext cx="10515600" cy="1146600"/>
            <a:chOff x="0" y="1783"/>
            <a:chExt cx="10515600" cy="1146600"/>
          </a:xfrm>
        </p:grpSpPr>
        <p:sp>
          <p:nvSpPr>
            <p:cNvPr id="5" name="Rounded Rectangle 4"/>
            <p:cNvSpPr/>
            <p:nvPr/>
          </p:nvSpPr>
          <p:spPr>
            <a:xfrm>
              <a:off x="0" y="1783"/>
              <a:ext cx="10515600" cy="1146600"/>
            </a:xfrm>
            <a:prstGeom prst="roundRect">
              <a:avLst/>
            </a:prstGeom>
            <a:solidFill>
              <a:schemeClr val="accent1">
                <a:lumMod val="75000"/>
                <a:alpha val="90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5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zh-CN" altLang="en-US"/>
            </a:p>
          </p:txBody>
        </p:sp>
        <p:sp>
          <p:nvSpPr>
            <p:cNvPr id="6" name="Rounded Rectangle 4"/>
            <p:cNvSpPr txBox="1"/>
            <p:nvPr/>
          </p:nvSpPr>
          <p:spPr>
            <a:xfrm>
              <a:off x="55972" y="57755"/>
              <a:ext cx="10403656" cy="1034656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86690" tIns="186690" rIns="186690" bIns="186690" numCol="1" spcCol="1270" anchor="ctr" anchorCtr="0">
              <a:noAutofit/>
            </a:bodyPr>
            <a:lstStyle/>
            <a:p>
              <a:pPr lvl="0" algn="l" defTabSz="217805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4900" b="1" kern="1200" dirty="0">
                  <a:solidFill>
                    <a:srgbClr val="00B050"/>
                  </a:solidFill>
                  <a:latin typeface="3ds SemiBold" panose="02000503020000020004" pitchFamily="2" charset="0"/>
                </a:rPr>
                <a:t>Installation Steps</a:t>
              </a:r>
              <a:endParaRPr lang="en-US" sz="4900" b="1" kern="1200" dirty="0">
                <a:solidFill>
                  <a:srgbClr val="00B050"/>
                </a:solidFill>
                <a:latin typeface="Algerian" panose="04020705040A02060702" pitchFamily="82" charset="0"/>
              </a:endParaRPr>
            </a:p>
          </p:txBody>
        </p:sp>
      </p:grp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993532" y="1626045"/>
            <a:ext cx="11025553" cy="5012147"/>
          </a:xfrm>
        </p:spPr>
        <p:txBody>
          <a:bodyPr>
            <a:normAutofit fontScale="92500"/>
          </a:bodyPr>
          <a:lstStyle/>
          <a:p>
            <a:pPr>
              <a:buClr>
                <a:srgbClr val="7030A0"/>
              </a:buClr>
              <a:buFont typeface="Wingdings" panose="05000000000000000000" pitchFamily="2" charset="2"/>
              <a:buChar char="Ø"/>
            </a:pPr>
            <a:r>
              <a:rPr lang="en-US" altLang="zh-CN" sz="3200" b="1" dirty="0">
                <a:solidFill>
                  <a:srgbClr val="0070C0"/>
                </a:solidFill>
                <a:latin typeface="Baskerville Old Face" panose="02020602080505020303" pitchFamily="18" charset="0"/>
              </a:rPr>
              <a:t> Download stable version (3.12.1) from </a:t>
            </a:r>
            <a:r>
              <a:rPr lang="en-US" altLang="zh-CN" sz="3200" b="1" dirty="0">
                <a:solidFill>
                  <a:srgbClr val="0070C0"/>
                </a:solidFill>
                <a:latin typeface="Baskerville Old Face" panose="02020602080505020303" pitchFamily="18" charset="0"/>
                <a:hlinkClick r:id="rId2"/>
              </a:rPr>
              <a:t>https://www.python.org/</a:t>
            </a:r>
            <a:endParaRPr lang="en-US" altLang="zh-CN" sz="3200" b="1" dirty="0">
              <a:solidFill>
                <a:srgbClr val="0070C0"/>
              </a:solidFill>
              <a:latin typeface="Baskerville Old Face" panose="02020602080505020303" pitchFamily="18" charset="0"/>
            </a:endParaRPr>
          </a:p>
          <a:p>
            <a:pPr>
              <a:buClr>
                <a:srgbClr val="7030A0"/>
              </a:buClr>
              <a:buFont typeface="Wingdings" panose="05000000000000000000" pitchFamily="2" charset="2"/>
              <a:buChar char="Ø"/>
            </a:pPr>
            <a:r>
              <a:rPr lang="en-US" altLang="zh-CN" sz="3200" b="1" dirty="0">
                <a:solidFill>
                  <a:srgbClr val="0070C0"/>
                </a:solidFill>
                <a:latin typeface="Baskerville Old Face" panose="02020602080505020303" pitchFamily="18" charset="0"/>
              </a:rPr>
              <a:t> Do remember to download the </a:t>
            </a:r>
            <a:br>
              <a:rPr lang="en-US" altLang="zh-CN" sz="3200" b="1" dirty="0">
                <a:solidFill>
                  <a:srgbClr val="0070C0"/>
                </a:solidFill>
                <a:latin typeface="Baskerville Old Face" panose="02020602080505020303" pitchFamily="18" charset="0"/>
              </a:rPr>
            </a:br>
            <a:r>
              <a:rPr lang="en-US" altLang="zh-CN" sz="3200" b="1" dirty="0">
                <a:solidFill>
                  <a:srgbClr val="0070C0"/>
                </a:solidFill>
                <a:latin typeface="Baskerville Old Face" panose="02020602080505020303" pitchFamily="18" charset="0"/>
              </a:rPr>
              <a:t>  correct version for your own platform </a:t>
            </a:r>
            <a:br>
              <a:rPr lang="en-US" altLang="zh-CN" sz="3200" b="1" dirty="0">
                <a:solidFill>
                  <a:srgbClr val="0070C0"/>
                </a:solidFill>
                <a:latin typeface="Baskerville Old Face" panose="02020602080505020303" pitchFamily="18" charset="0"/>
              </a:rPr>
            </a:br>
            <a:r>
              <a:rPr lang="en-US" altLang="zh-CN" sz="3200" b="1" dirty="0">
                <a:solidFill>
                  <a:srgbClr val="0070C0"/>
                </a:solidFill>
                <a:latin typeface="Baskerville Old Face" panose="02020602080505020303" pitchFamily="18" charset="0"/>
              </a:rPr>
              <a:t>  (Windows/Linux/</a:t>
            </a:r>
            <a:r>
              <a:rPr lang="en-US" altLang="zh-CN" sz="3200" b="1" dirty="0" err="1">
                <a:solidFill>
                  <a:srgbClr val="0070C0"/>
                </a:solidFill>
                <a:latin typeface="Baskerville Old Face" panose="02020602080505020303" pitchFamily="18" charset="0"/>
              </a:rPr>
              <a:t>MacOS</a:t>
            </a:r>
            <a:r>
              <a:rPr lang="en-US" altLang="zh-CN" sz="3200" b="1" dirty="0">
                <a:solidFill>
                  <a:srgbClr val="0070C0"/>
                </a:solidFill>
                <a:latin typeface="Baskerville Old Face" panose="02020602080505020303" pitchFamily="18" charset="0"/>
              </a:rPr>
              <a:t>)</a:t>
            </a:r>
          </a:p>
          <a:p>
            <a:pPr>
              <a:buClr>
                <a:srgbClr val="7030A0"/>
              </a:buClr>
              <a:buFont typeface="Wingdings" panose="05000000000000000000" pitchFamily="2" charset="2"/>
              <a:buChar char="Ø"/>
            </a:pPr>
            <a:r>
              <a:rPr lang="en-US" altLang="zh-CN" sz="3200" b="1" dirty="0">
                <a:solidFill>
                  <a:srgbClr val="0070C0"/>
                </a:solidFill>
                <a:latin typeface="Baskerville Old Face" panose="02020602080505020303" pitchFamily="18" charset="0"/>
              </a:rPr>
              <a:t> Install step by step. </a:t>
            </a:r>
          </a:p>
          <a:p>
            <a:pPr>
              <a:buClr>
                <a:srgbClr val="7030A0"/>
              </a:buClr>
              <a:buFont typeface="Wingdings" panose="05000000000000000000" pitchFamily="2" charset="2"/>
              <a:buChar char="Ø"/>
            </a:pPr>
            <a:r>
              <a:rPr lang="en-US" altLang="zh-CN" sz="3200" b="1" dirty="0">
                <a:solidFill>
                  <a:srgbClr val="FF0000"/>
                </a:solidFill>
                <a:latin typeface="Baskerville Old Face" panose="02020602080505020303" pitchFamily="18" charset="0"/>
              </a:rPr>
              <a:t> Make sure you’ve added Python path to environment variables.</a:t>
            </a:r>
          </a:p>
          <a:p>
            <a:pPr>
              <a:buClr>
                <a:srgbClr val="7030A0"/>
              </a:buClr>
              <a:buFont typeface="Wingdings" panose="05000000000000000000" pitchFamily="2" charset="2"/>
              <a:buChar char="Ø"/>
            </a:pPr>
            <a:r>
              <a:rPr lang="en-US" altLang="zh-CN" sz="3200" b="1" dirty="0">
                <a:solidFill>
                  <a:srgbClr val="0070C0"/>
                </a:solidFill>
                <a:latin typeface="Baskerville Old Face" panose="02020602080505020303" pitchFamily="18" charset="0"/>
              </a:rPr>
              <a:t> Some students prefer using “</a:t>
            </a:r>
            <a:r>
              <a:rPr lang="en-US" altLang="zh-CN" sz="3200" b="1" dirty="0" err="1">
                <a:solidFill>
                  <a:srgbClr val="0070C0"/>
                </a:solidFill>
                <a:latin typeface="Baskerville Old Face" panose="02020602080505020303" pitchFamily="18" charset="0"/>
              </a:rPr>
              <a:t>PyCharm</a:t>
            </a:r>
            <a:r>
              <a:rPr lang="en-US" altLang="zh-CN" sz="3200" b="1" dirty="0">
                <a:solidFill>
                  <a:srgbClr val="0070C0"/>
                </a:solidFill>
                <a:latin typeface="Baskerville Old Face" panose="02020602080505020303" pitchFamily="18" charset="0"/>
              </a:rPr>
              <a:t>”, having more functionalities. You could google or </a:t>
            </a:r>
            <a:r>
              <a:rPr lang="en-US" altLang="zh-CN" sz="3200" b="1" dirty="0" err="1">
                <a:solidFill>
                  <a:srgbClr val="0070C0"/>
                </a:solidFill>
                <a:latin typeface="Baskerville Old Face" panose="02020602080505020303" pitchFamily="18" charset="0"/>
              </a:rPr>
              <a:t>baidu</a:t>
            </a:r>
            <a:r>
              <a:rPr lang="en-US" altLang="zh-CN" sz="3200" b="1" dirty="0">
                <a:solidFill>
                  <a:srgbClr val="0070C0"/>
                </a:solidFill>
                <a:latin typeface="Baskerville Old Face" panose="02020602080505020303" pitchFamily="18" charset="0"/>
              </a:rPr>
              <a:t> to download and install it.</a:t>
            </a:r>
            <a:endParaRPr lang="en-US" altLang="zh-CN" sz="3200" b="1" dirty="0">
              <a:solidFill>
                <a:srgbClr val="7030A0"/>
              </a:solidFill>
              <a:latin typeface="Baskerville Old Face" panose="02020602080505020303" pitchFamily="18" charset="0"/>
            </a:endParaRPr>
          </a:p>
          <a:p>
            <a:pPr>
              <a:buClr>
                <a:srgbClr val="7030A0"/>
              </a:buClr>
              <a:buFont typeface="Wingdings" panose="05000000000000000000" pitchFamily="2" charset="2"/>
              <a:buChar char="Ø"/>
            </a:pPr>
            <a:endParaRPr lang="en-US" altLang="zh-CN" sz="3200" b="1" dirty="0">
              <a:solidFill>
                <a:srgbClr val="0070C0"/>
              </a:solidFill>
              <a:latin typeface="Baskerville Old Face" panose="02020602080505020303" pitchFamily="18" charset="0"/>
            </a:endParaRPr>
          </a:p>
          <a:p>
            <a:pPr marL="0" indent="0">
              <a:buClr>
                <a:srgbClr val="7030A0"/>
              </a:buClr>
              <a:buNone/>
            </a:pPr>
            <a:endParaRPr lang="en-US" altLang="zh-CN" sz="3200" b="1" dirty="0">
              <a:solidFill>
                <a:srgbClr val="0070C0"/>
              </a:solidFill>
              <a:latin typeface="Baskerville Old Face" panose="02020602080505020303" pitchFamily="18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85565" y="2157447"/>
            <a:ext cx="3765306" cy="2303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908881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1055330" y="204864"/>
            <a:ext cx="10515600" cy="1146600"/>
            <a:chOff x="0" y="1783"/>
            <a:chExt cx="10515600" cy="1146600"/>
          </a:xfrm>
        </p:grpSpPr>
        <p:sp>
          <p:nvSpPr>
            <p:cNvPr id="5" name="Rounded Rectangle 4"/>
            <p:cNvSpPr/>
            <p:nvPr/>
          </p:nvSpPr>
          <p:spPr>
            <a:xfrm>
              <a:off x="0" y="1783"/>
              <a:ext cx="10515600" cy="1146600"/>
            </a:xfrm>
            <a:prstGeom prst="roundRect">
              <a:avLst/>
            </a:prstGeom>
            <a:solidFill>
              <a:schemeClr val="accent1">
                <a:lumMod val="75000"/>
                <a:alpha val="90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5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zh-CN" altLang="en-US"/>
            </a:p>
          </p:txBody>
        </p:sp>
        <p:sp>
          <p:nvSpPr>
            <p:cNvPr id="6" name="Rounded Rectangle 4"/>
            <p:cNvSpPr txBox="1"/>
            <p:nvPr/>
          </p:nvSpPr>
          <p:spPr>
            <a:xfrm>
              <a:off x="55972" y="57755"/>
              <a:ext cx="10403656" cy="1034656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86690" tIns="186690" rIns="186690" bIns="186690" numCol="1" spcCol="1270" anchor="ctr" anchorCtr="0">
              <a:noAutofit/>
            </a:bodyPr>
            <a:lstStyle/>
            <a:p>
              <a:pPr lvl="0" algn="l" defTabSz="217805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4900" b="1" kern="1200" dirty="0">
                  <a:solidFill>
                    <a:srgbClr val="00B050"/>
                  </a:solidFill>
                  <a:latin typeface="3ds SemiBold" panose="02000503020000020004" pitchFamily="2" charset="0"/>
                </a:rPr>
                <a:t>How to write </a:t>
              </a:r>
              <a:r>
                <a:rPr lang="en-US" altLang="zh-CN" sz="4900" b="1" kern="1200" dirty="0">
                  <a:solidFill>
                    <a:srgbClr val="00B050"/>
                  </a:solidFill>
                  <a:latin typeface="3ds SemiBold" panose="02000503020000020004" pitchFamily="2" charset="0"/>
                </a:rPr>
                <a:t>and run the program </a:t>
              </a:r>
              <a:endParaRPr lang="en-US" sz="4900" b="1" kern="1200" dirty="0">
                <a:solidFill>
                  <a:srgbClr val="00B050"/>
                </a:solidFill>
                <a:latin typeface="Algerian" panose="04020705040A02060702" pitchFamily="82" charset="0"/>
              </a:endParaRPr>
            </a:p>
          </p:txBody>
        </p:sp>
      </p:grp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993532" y="1626045"/>
            <a:ext cx="11025553" cy="5012147"/>
          </a:xfrm>
        </p:spPr>
        <p:txBody>
          <a:bodyPr>
            <a:normAutofit/>
          </a:bodyPr>
          <a:lstStyle/>
          <a:p>
            <a:pPr>
              <a:buClr>
                <a:srgbClr val="7030A0"/>
              </a:buClr>
              <a:buFont typeface="Wingdings" panose="05000000000000000000" pitchFamily="2" charset="2"/>
              <a:buChar char="Ø"/>
            </a:pPr>
            <a:r>
              <a:rPr lang="en-US" altLang="zh-CN" sz="3200" b="1" dirty="0">
                <a:solidFill>
                  <a:srgbClr val="0070C0"/>
                </a:solidFill>
                <a:latin typeface="Baskerville Old Face" panose="02020602080505020303" pitchFamily="18" charset="0"/>
              </a:rPr>
              <a:t> Search “python” in start menu (Windows)</a:t>
            </a:r>
          </a:p>
          <a:p>
            <a:pPr>
              <a:buClr>
                <a:srgbClr val="7030A0"/>
              </a:buClr>
              <a:buFont typeface="Wingdings" panose="05000000000000000000" pitchFamily="2" charset="2"/>
              <a:buChar char="Ø"/>
            </a:pPr>
            <a:r>
              <a:rPr lang="en-US" altLang="zh-CN" sz="3200" b="1" dirty="0">
                <a:solidFill>
                  <a:srgbClr val="0070C0"/>
                </a:solidFill>
                <a:latin typeface="Baskerville Old Face" panose="02020602080505020303" pitchFamily="18" charset="0"/>
              </a:rPr>
              <a:t> Open Python desktop app or IDLE.</a:t>
            </a:r>
          </a:p>
          <a:p>
            <a:pPr>
              <a:buClr>
                <a:srgbClr val="7030A0"/>
              </a:buClr>
              <a:buFont typeface="Wingdings" panose="05000000000000000000" pitchFamily="2" charset="2"/>
              <a:buChar char="Ø"/>
            </a:pPr>
            <a:r>
              <a:rPr lang="en-US" altLang="zh-CN" sz="3200" b="1" dirty="0">
                <a:solidFill>
                  <a:srgbClr val="0070C0"/>
                </a:solidFill>
                <a:latin typeface="Baskerville Old Face" panose="02020602080505020303" pitchFamily="18" charset="0"/>
              </a:rPr>
              <a:t> You can write your code statement under shell (e.g. type “</a:t>
            </a:r>
            <a:r>
              <a:rPr lang="en-US" altLang="zh-CN" sz="3200" b="1" dirty="0">
                <a:solidFill>
                  <a:srgbClr val="FF0000"/>
                </a:solidFill>
                <a:latin typeface="Baskerville Old Face" panose="02020602080505020303" pitchFamily="18" charset="0"/>
              </a:rPr>
              <a:t>print(“hello world”);</a:t>
            </a:r>
            <a:r>
              <a:rPr lang="en-US" altLang="zh-CN" sz="3200" b="1" dirty="0">
                <a:solidFill>
                  <a:srgbClr val="0070C0"/>
                </a:solidFill>
                <a:latin typeface="Baskerville Old Face" panose="02020602080505020303" pitchFamily="18" charset="0"/>
              </a:rPr>
              <a:t>”</a:t>
            </a:r>
          </a:p>
          <a:p>
            <a:pPr>
              <a:buClr>
                <a:srgbClr val="7030A0"/>
              </a:buClr>
              <a:buFont typeface="Wingdings" panose="05000000000000000000" pitchFamily="2" charset="2"/>
              <a:buChar char="Ø"/>
            </a:pPr>
            <a:r>
              <a:rPr lang="en-US" altLang="zh-CN" sz="3200" b="1" dirty="0">
                <a:solidFill>
                  <a:srgbClr val="0070C0"/>
                </a:solidFill>
                <a:latin typeface="Baskerville Old Face" panose="02020602080505020303" pitchFamily="18" charset="0"/>
              </a:rPr>
              <a:t>  Press enter and then the code will be executed. (“hello world” will be printed)</a:t>
            </a:r>
          </a:p>
          <a:p>
            <a:pPr marL="0" indent="0">
              <a:buClr>
                <a:srgbClr val="7030A0"/>
              </a:buClr>
              <a:buNone/>
            </a:pPr>
            <a:endParaRPr lang="en-US" altLang="zh-CN" sz="3200" b="1" dirty="0">
              <a:solidFill>
                <a:srgbClr val="0070C0"/>
              </a:solidFill>
              <a:latin typeface="Baskerville Old Face" panose="02020602080505020303" pitchFamily="18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71401" y="1407435"/>
            <a:ext cx="2638791" cy="1488195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47483" y="5289306"/>
            <a:ext cx="7934325" cy="123825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62674" y="4765423"/>
            <a:ext cx="5581650" cy="1428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718997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1055330" y="204864"/>
            <a:ext cx="10515600" cy="1146600"/>
            <a:chOff x="0" y="1783"/>
            <a:chExt cx="10515600" cy="1146600"/>
          </a:xfrm>
        </p:grpSpPr>
        <p:sp>
          <p:nvSpPr>
            <p:cNvPr id="5" name="Rounded Rectangle 4"/>
            <p:cNvSpPr/>
            <p:nvPr/>
          </p:nvSpPr>
          <p:spPr>
            <a:xfrm>
              <a:off x="0" y="1783"/>
              <a:ext cx="10515600" cy="1146600"/>
            </a:xfrm>
            <a:prstGeom prst="roundRect">
              <a:avLst/>
            </a:prstGeom>
            <a:solidFill>
              <a:schemeClr val="accent1">
                <a:lumMod val="75000"/>
                <a:alpha val="90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5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zh-CN" altLang="en-US"/>
            </a:p>
          </p:txBody>
        </p:sp>
        <p:sp>
          <p:nvSpPr>
            <p:cNvPr id="6" name="Rounded Rectangle 4"/>
            <p:cNvSpPr txBox="1"/>
            <p:nvPr/>
          </p:nvSpPr>
          <p:spPr>
            <a:xfrm>
              <a:off x="55972" y="57755"/>
              <a:ext cx="10403656" cy="1034656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86690" tIns="186690" rIns="186690" bIns="186690" numCol="1" spcCol="1270" anchor="ctr" anchorCtr="0">
              <a:noAutofit/>
            </a:bodyPr>
            <a:lstStyle/>
            <a:p>
              <a:pPr lvl="0" algn="l" defTabSz="217805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4900" b="1" kern="1200" dirty="0">
                  <a:solidFill>
                    <a:srgbClr val="00B050"/>
                  </a:solidFill>
                  <a:latin typeface="3ds SemiBold" panose="02000503020000020004" pitchFamily="2" charset="0"/>
                </a:rPr>
                <a:t>How to write </a:t>
              </a:r>
              <a:r>
                <a:rPr lang="en-US" altLang="zh-CN" sz="4900" b="1" kern="1200" dirty="0">
                  <a:solidFill>
                    <a:srgbClr val="00B050"/>
                  </a:solidFill>
                  <a:latin typeface="3ds SemiBold" panose="02000503020000020004" pitchFamily="2" charset="0"/>
                </a:rPr>
                <a:t>and run the program </a:t>
              </a:r>
              <a:endParaRPr lang="en-US" sz="4900" b="1" kern="1200" dirty="0">
                <a:solidFill>
                  <a:srgbClr val="00B050"/>
                </a:solidFill>
                <a:latin typeface="Algerian" panose="04020705040A02060702" pitchFamily="82" charset="0"/>
              </a:endParaRPr>
            </a:p>
          </p:txBody>
        </p:sp>
      </p:grp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993532" y="1626045"/>
            <a:ext cx="11025553" cy="5012147"/>
          </a:xfrm>
        </p:spPr>
        <p:txBody>
          <a:bodyPr>
            <a:normAutofit/>
          </a:bodyPr>
          <a:lstStyle/>
          <a:p>
            <a:pPr>
              <a:buClr>
                <a:srgbClr val="7030A0"/>
              </a:buClr>
              <a:buFont typeface="Wingdings" panose="05000000000000000000" pitchFamily="2" charset="2"/>
              <a:buChar char="Ø"/>
            </a:pPr>
            <a:r>
              <a:rPr lang="en-US" altLang="zh-CN" sz="3200" b="1" dirty="0">
                <a:solidFill>
                  <a:srgbClr val="0070C0"/>
                </a:solidFill>
                <a:latin typeface="Baskerville Old Face" panose="02020602080505020303" pitchFamily="18" charset="0"/>
              </a:rPr>
              <a:t>In IDLE, you can also open or new a </a:t>
            </a:r>
            <a:r>
              <a:rPr lang="en-US" altLang="zh-CN" sz="3200" b="1" dirty="0" err="1">
                <a:solidFill>
                  <a:srgbClr val="0070C0"/>
                </a:solidFill>
                <a:latin typeface="Baskerville Old Face" panose="02020602080505020303" pitchFamily="18" charset="0"/>
              </a:rPr>
              <a:t>py</a:t>
            </a:r>
            <a:r>
              <a:rPr lang="en-US" altLang="zh-CN" sz="3200" b="1" dirty="0">
                <a:solidFill>
                  <a:srgbClr val="0070C0"/>
                </a:solidFill>
                <a:latin typeface="Baskerville Old Face" panose="02020602080505020303" pitchFamily="18" charset="0"/>
              </a:rPr>
              <a:t> file. Write your code in this file, and then press “F5” (or “Run” -&gt; “Run Module”) to run your program.</a:t>
            </a:r>
          </a:p>
          <a:p>
            <a:pPr marL="0" indent="0">
              <a:buClr>
                <a:srgbClr val="7030A0"/>
              </a:buClr>
              <a:buNone/>
            </a:pPr>
            <a:endParaRPr lang="en-US" altLang="zh-CN" sz="3200" b="1" dirty="0">
              <a:solidFill>
                <a:srgbClr val="0070C0"/>
              </a:solidFill>
              <a:latin typeface="Baskerville Old Face" panose="02020602080505020303" pitchFamily="18" charset="0"/>
            </a:endParaRPr>
          </a:p>
          <a:p>
            <a:pPr marL="0" indent="0">
              <a:buClr>
                <a:srgbClr val="7030A0"/>
              </a:buClr>
              <a:buNone/>
            </a:pPr>
            <a:endParaRPr lang="en-US" altLang="zh-CN" sz="3200" b="1" dirty="0">
              <a:solidFill>
                <a:srgbClr val="0070C0"/>
              </a:solidFill>
              <a:latin typeface="Baskerville Old Face" panose="02020602080505020303" pitchFamily="18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22617" y="2869528"/>
            <a:ext cx="3865146" cy="207621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54323" y="5069831"/>
            <a:ext cx="9505950" cy="1609725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65039" y="3564463"/>
            <a:ext cx="3495234" cy="9759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070228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1055330" y="204864"/>
            <a:ext cx="10515600" cy="1146600"/>
            <a:chOff x="0" y="1783"/>
            <a:chExt cx="10515600" cy="1146600"/>
          </a:xfrm>
        </p:grpSpPr>
        <p:sp>
          <p:nvSpPr>
            <p:cNvPr id="5" name="Rounded Rectangle 4"/>
            <p:cNvSpPr/>
            <p:nvPr/>
          </p:nvSpPr>
          <p:spPr>
            <a:xfrm>
              <a:off x="0" y="1783"/>
              <a:ext cx="10515600" cy="1146600"/>
            </a:xfrm>
            <a:prstGeom prst="roundRect">
              <a:avLst/>
            </a:prstGeom>
            <a:solidFill>
              <a:schemeClr val="accent1">
                <a:lumMod val="75000"/>
                <a:alpha val="90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5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zh-CN" altLang="en-US"/>
            </a:p>
          </p:txBody>
        </p:sp>
        <p:sp>
          <p:nvSpPr>
            <p:cNvPr id="6" name="Rounded Rectangle 4"/>
            <p:cNvSpPr txBox="1"/>
            <p:nvPr/>
          </p:nvSpPr>
          <p:spPr>
            <a:xfrm>
              <a:off x="55972" y="57755"/>
              <a:ext cx="10403656" cy="1034656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86690" tIns="186690" rIns="186690" bIns="186690" numCol="1" spcCol="1270" anchor="ctr" anchorCtr="0">
              <a:noAutofit/>
            </a:bodyPr>
            <a:lstStyle/>
            <a:p>
              <a:pPr lvl="0" algn="l" defTabSz="217805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4900" b="1" kern="1200" dirty="0">
                  <a:solidFill>
                    <a:srgbClr val="00B050"/>
                  </a:solidFill>
                  <a:latin typeface="3ds SemiBold" panose="02000503020000020004" pitchFamily="2" charset="0"/>
                </a:rPr>
                <a:t>How to write </a:t>
              </a:r>
              <a:r>
                <a:rPr lang="en-US" altLang="zh-CN" sz="4900" b="1" kern="1200" dirty="0">
                  <a:solidFill>
                    <a:srgbClr val="00B050"/>
                  </a:solidFill>
                  <a:latin typeface="3ds SemiBold" panose="02000503020000020004" pitchFamily="2" charset="0"/>
                </a:rPr>
                <a:t>and run the program </a:t>
              </a:r>
              <a:endParaRPr lang="en-US" sz="4900" b="1" kern="1200" dirty="0">
                <a:solidFill>
                  <a:srgbClr val="00B050"/>
                </a:solidFill>
                <a:latin typeface="Algerian" panose="04020705040A02060702" pitchFamily="82" charset="0"/>
              </a:endParaRPr>
            </a:p>
          </p:txBody>
        </p:sp>
      </p:grp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993532" y="1626045"/>
            <a:ext cx="11025553" cy="5012147"/>
          </a:xfrm>
        </p:spPr>
        <p:txBody>
          <a:bodyPr>
            <a:normAutofit/>
          </a:bodyPr>
          <a:lstStyle/>
          <a:p>
            <a:pPr>
              <a:buClr>
                <a:srgbClr val="7030A0"/>
              </a:buClr>
              <a:buFont typeface="Wingdings" panose="05000000000000000000" pitchFamily="2" charset="2"/>
              <a:buChar char="Ø"/>
            </a:pPr>
            <a:r>
              <a:rPr lang="en-US" altLang="zh-CN" sz="3200" b="1" dirty="0">
                <a:solidFill>
                  <a:srgbClr val="0070C0"/>
                </a:solidFill>
                <a:latin typeface="Baskerville Old Face" panose="02020602080505020303" pitchFamily="18" charset="0"/>
              </a:rPr>
              <a:t> For </a:t>
            </a:r>
            <a:r>
              <a:rPr lang="en-US" altLang="zh-CN" sz="3200" b="1" dirty="0" err="1">
                <a:solidFill>
                  <a:srgbClr val="0070C0"/>
                </a:solidFill>
                <a:latin typeface="Baskerville Old Face" panose="02020602080505020303" pitchFamily="18" charset="0"/>
              </a:rPr>
              <a:t>MacOS</a:t>
            </a:r>
            <a:r>
              <a:rPr lang="en-US" altLang="zh-CN" sz="3200" b="1" dirty="0">
                <a:solidFill>
                  <a:srgbClr val="0070C0"/>
                </a:solidFill>
                <a:latin typeface="Baskerville Old Face" panose="02020602080505020303" pitchFamily="18" charset="0"/>
              </a:rPr>
              <a:t>, you will find a folder named “Python 3.7” being displayed under Application.</a:t>
            </a:r>
          </a:p>
          <a:p>
            <a:pPr>
              <a:buClr>
                <a:srgbClr val="7030A0"/>
              </a:buClr>
              <a:buFont typeface="Wingdings" panose="05000000000000000000" pitchFamily="2" charset="2"/>
              <a:buChar char="Ø"/>
            </a:pPr>
            <a:r>
              <a:rPr lang="en-US" altLang="zh-CN" sz="3200" b="1" dirty="0">
                <a:solidFill>
                  <a:srgbClr val="0070C0"/>
                </a:solidFill>
                <a:latin typeface="Baskerville Old Face" panose="02020602080505020303" pitchFamily="18" charset="0"/>
              </a:rPr>
              <a:t> Double click “IDLE” and you will see the Shell and can write your </a:t>
            </a:r>
            <a:r>
              <a:rPr lang="en-US" altLang="zh-CN" sz="3200" b="1" dirty="0" err="1">
                <a:solidFill>
                  <a:srgbClr val="0070C0"/>
                </a:solidFill>
                <a:latin typeface="Baskerville Old Face" panose="02020602080505020303" pitchFamily="18" charset="0"/>
              </a:rPr>
              <a:t>py</a:t>
            </a:r>
            <a:r>
              <a:rPr lang="en-US" altLang="zh-CN" sz="3200" b="1" dirty="0">
                <a:solidFill>
                  <a:srgbClr val="0070C0"/>
                </a:solidFill>
                <a:latin typeface="Baskerville Old Face" panose="02020602080505020303" pitchFamily="18" charset="0"/>
              </a:rPr>
              <a:t> file or write your code in shell directly. </a:t>
            </a:r>
          </a:p>
          <a:p>
            <a:pPr marL="0" indent="0">
              <a:buClr>
                <a:srgbClr val="7030A0"/>
              </a:buClr>
              <a:buNone/>
            </a:pPr>
            <a:endParaRPr lang="en-US" altLang="zh-CN" sz="3200" b="1" dirty="0">
              <a:solidFill>
                <a:srgbClr val="0070C0"/>
              </a:solidFill>
              <a:latin typeface="Baskerville Old Face" panose="02020602080505020303" pitchFamily="18" charset="0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26356" y="4132117"/>
            <a:ext cx="5798905" cy="2286267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31451" y="3913006"/>
            <a:ext cx="4325815" cy="26082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489144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1055330" y="204864"/>
            <a:ext cx="10515600" cy="1146600"/>
            <a:chOff x="0" y="1783"/>
            <a:chExt cx="10515600" cy="1146600"/>
          </a:xfrm>
        </p:grpSpPr>
        <p:sp>
          <p:nvSpPr>
            <p:cNvPr id="5" name="Rounded Rectangle 4"/>
            <p:cNvSpPr/>
            <p:nvPr/>
          </p:nvSpPr>
          <p:spPr>
            <a:xfrm>
              <a:off x="0" y="1783"/>
              <a:ext cx="10515600" cy="1146600"/>
            </a:xfrm>
            <a:prstGeom prst="roundRect">
              <a:avLst/>
            </a:prstGeom>
            <a:solidFill>
              <a:schemeClr val="accent1">
                <a:lumMod val="75000"/>
                <a:alpha val="90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5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zh-CN" altLang="en-US"/>
            </a:p>
          </p:txBody>
        </p:sp>
        <p:sp>
          <p:nvSpPr>
            <p:cNvPr id="6" name="Rounded Rectangle 4"/>
            <p:cNvSpPr txBox="1"/>
            <p:nvPr/>
          </p:nvSpPr>
          <p:spPr>
            <a:xfrm>
              <a:off x="55972" y="57755"/>
              <a:ext cx="10403656" cy="1034656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86690" tIns="186690" rIns="186690" bIns="186690" numCol="1" spcCol="1270" anchor="ctr" anchorCtr="0">
              <a:noAutofit/>
            </a:bodyPr>
            <a:lstStyle/>
            <a:p>
              <a:pPr lvl="0" algn="l" defTabSz="217805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4900" b="1" kern="1200" dirty="0">
                  <a:solidFill>
                    <a:srgbClr val="00B050"/>
                  </a:solidFill>
                  <a:latin typeface="3ds SemiBold" panose="02000503020000020004" pitchFamily="2" charset="0"/>
                </a:rPr>
                <a:t>A better software…</a:t>
              </a:r>
              <a:endParaRPr lang="en-US" sz="4900" b="1" kern="1200" dirty="0">
                <a:solidFill>
                  <a:srgbClr val="00B050"/>
                </a:solidFill>
                <a:latin typeface="Algerian" panose="04020705040A02060702" pitchFamily="82" charset="0"/>
              </a:endParaRPr>
            </a:p>
          </p:txBody>
        </p:sp>
      </p:grp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993532" y="1626045"/>
            <a:ext cx="11025553" cy="5012147"/>
          </a:xfrm>
        </p:spPr>
        <p:txBody>
          <a:bodyPr>
            <a:normAutofit/>
          </a:bodyPr>
          <a:lstStyle/>
          <a:p>
            <a:pPr>
              <a:buClr>
                <a:srgbClr val="7030A0"/>
              </a:buClr>
              <a:buFont typeface="Wingdings" panose="05000000000000000000" pitchFamily="2" charset="2"/>
              <a:buChar char="Ø"/>
            </a:pPr>
            <a:r>
              <a:rPr lang="en-US" altLang="zh-CN" sz="3200" b="1" dirty="0">
                <a:solidFill>
                  <a:srgbClr val="0070C0"/>
                </a:solidFill>
                <a:latin typeface="Baskerville Old Face" panose="02020602080505020303" pitchFamily="18" charset="0"/>
              </a:rPr>
              <a:t> Rather than utilize idle, I recommend you to download Anaconda, the “</a:t>
            </a:r>
            <a:r>
              <a:rPr lang="en-US" altLang="zh-CN" sz="3200" b="1" dirty="0" err="1">
                <a:solidFill>
                  <a:srgbClr val="0070C0"/>
                </a:solidFill>
                <a:latin typeface="Baskerville Old Face" panose="02020602080505020303" pitchFamily="18" charset="0"/>
              </a:rPr>
              <a:t>spyder</a:t>
            </a:r>
            <a:r>
              <a:rPr lang="en-US" altLang="zh-CN" sz="3200" b="1" dirty="0">
                <a:solidFill>
                  <a:srgbClr val="0070C0"/>
                </a:solidFill>
                <a:latin typeface="Baskerville Old Face" panose="02020602080505020303" pitchFamily="18" charset="0"/>
              </a:rPr>
              <a:t>” ide from it is very useful.</a:t>
            </a:r>
          </a:p>
          <a:p>
            <a:pPr>
              <a:buClr>
                <a:srgbClr val="7030A0"/>
              </a:buClr>
              <a:buFont typeface="Wingdings" panose="05000000000000000000" pitchFamily="2" charset="2"/>
              <a:buChar char="Ø"/>
            </a:pPr>
            <a:r>
              <a:rPr lang="en-US" altLang="zh-CN" sz="3200" b="1" dirty="0">
                <a:solidFill>
                  <a:srgbClr val="0070C0"/>
                </a:solidFill>
                <a:latin typeface="Baskerville Old Face" panose="02020602080505020303" pitchFamily="18" charset="0"/>
              </a:rPr>
              <a:t>IDEs help you manage your program projects.</a:t>
            </a:r>
          </a:p>
          <a:p>
            <a:pPr>
              <a:buClr>
                <a:srgbClr val="7030A0"/>
              </a:buClr>
              <a:buFont typeface="Wingdings" panose="05000000000000000000" pitchFamily="2" charset="2"/>
              <a:buChar char="Ø"/>
            </a:pPr>
            <a:r>
              <a:rPr lang="en-US" altLang="zh-CN" sz="3200" b="1" dirty="0">
                <a:solidFill>
                  <a:srgbClr val="0070C0"/>
                </a:solidFill>
                <a:latin typeface="Baskerville Old Face" panose="02020602080505020303" pitchFamily="18" charset="0"/>
              </a:rPr>
              <a:t>Some famous IDEs: Spyder, </a:t>
            </a:r>
            <a:r>
              <a:rPr lang="en-US" altLang="zh-CN" sz="3200" b="1" dirty="0" err="1">
                <a:solidFill>
                  <a:srgbClr val="0070C0"/>
                </a:solidFill>
                <a:latin typeface="Baskerville Old Face" panose="02020602080505020303" pitchFamily="18" charset="0"/>
              </a:rPr>
              <a:t>Pycharm</a:t>
            </a:r>
            <a:r>
              <a:rPr lang="en-US" altLang="zh-CN" sz="3200" b="1" dirty="0">
                <a:solidFill>
                  <a:srgbClr val="0070C0"/>
                </a:solidFill>
                <a:latin typeface="Baskerville Old Face" panose="02020602080505020303" pitchFamily="18" charset="0"/>
              </a:rPr>
              <a:t>, </a:t>
            </a:r>
            <a:r>
              <a:rPr lang="en-US" altLang="zh-CN" sz="3200" b="1" dirty="0" err="1">
                <a:solidFill>
                  <a:srgbClr val="0070C0"/>
                </a:solidFill>
                <a:latin typeface="Baskerville Old Face" panose="02020602080505020303" pitchFamily="18" charset="0"/>
              </a:rPr>
              <a:t>Vscode</a:t>
            </a:r>
            <a:r>
              <a:rPr lang="en-US" altLang="zh-CN" sz="3200" b="1" dirty="0">
                <a:solidFill>
                  <a:srgbClr val="0070C0"/>
                </a:solidFill>
                <a:latin typeface="Baskerville Old Face" panose="02020602080505020303" pitchFamily="18" charset="0"/>
              </a:rPr>
              <a:t>, …</a:t>
            </a:r>
          </a:p>
          <a:p>
            <a:pPr>
              <a:buClr>
                <a:srgbClr val="7030A0"/>
              </a:buClr>
              <a:buFont typeface="Wingdings" panose="05000000000000000000" pitchFamily="2" charset="2"/>
              <a:buChar char="Ø"/>
            </a:pPr>
            <a:r>
              <a:rPr lang="en-US" altLang="zh-CN" sz="3200" b="1" dirty="0">
                <a:solidFill>
                  <a:srgbClr val="0070C0"/>
                </a:solidFill>
                <a:latin typeface="Baskerville Old Face" panose="02020602080505020303" pitchFamily="18" charset="0"/>
              </a:rPr>
              <a:t>Show time…</a:t>
            </a:r>
          </a:p>
          <a:p>
            <a:pPr>
              <a:buClr>
                <a:srgbClr val="7030A0"/>
              </a:buClr>
              <a:buFont typeface="Wingdings" panose="05000000000000000000" pitchFamily="2" charset="2"/>
              <a:buChar char="Ø"/>
            </a:pPr>
            <a:endParaRPr lang="en-US" altLang="zh-CN" sz="3200" b="1" dirty="0">
              <a:solidFill>
                <a:srgbClr val="0070C0"/>
              </a:solidFill>
              <a:latin typeface="Baskerville Old Face" panose="02020602080505020303" pitchFamily="18" charset="0"/>
            </a:endParaRPr>
          </a:p>
          <a:p>
            <a:pPr>
              <a:buClr>
                <a:srgbClr val="7030A0"/>
              </a:buClr>
              <a:buFont typeface="Wingdings" panose="05000000000000000000" pitchFamily="2" charset="2"/>
              <a:buChar char="Ø"/>
            </a:pPr>
            <a:endParaRPr lang="en-US" altLang="zh-CN" sz="3200" b="1" dirty="0">
              <a:solidFill>
                <a:srgbClr val="0070C0"/>
              </a:solidFill>
              <a:latin typeface="Baskerville Old Face" panose="020206020805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8114938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1055330" y="204864"/>
            <a:ext cx="10515600" cy="1146600"/>
            <a:chOff x="0" y="1783"/>
            <a:chExt cx="10515600" cy="1146600"/>
          </a:xfrm>
        </p:grpSpPr>
        <p:sp>
          <p:nvSpPr>
            <p:cNvPr id="5" name="Rounded Rectangle 4"/>
            <p:cNvSpPr/>
            <p:nvPr/>
          </p:nvSpPr>
          <p:spPr>
            <a:xfrm>
              <a:off x="0" y="1783"/>
              <a:ext cx="10515600" cy="1146600"/>
            </a:xfrm>
            <a:prstGeom prst="roundRect">
              <a:avLst/>
            </a:prstGeom>
            <a:solidFill>
              <a:schemeClr val="accent1">
                <a:lumMod val="75000"/>
                <a:alpha val="90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5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zh-CN" altLang="en-US"/>
            </a:p>
          </p:txBody>
        </p:sp>
        <p:sp>
          <p:nvSpPr>
            <p:cNvPr id="6" name="Rounded Rectangle 4"/>
            <p:cNvSpPr txBox="1"/>
            <p:nvPr/>
          </p:nvSpPr>
          <p:spPr>
            <a:xfrm>
              <a:off x="55972" y="57755"/>
              <a:ext cx="10403656" cy="1034656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86690" tIns="186690" rIns="186690" bIns="186690" numCol="1" spcCol="1270" anchor="ctr" anchorCtr="0">
              <a:noAutofit/>
            </a:bodyPr>
            <a:lstStyle/>
            <a:p>
              <a:pPr lvl="0" algn="l" defTabSz="217805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4900" b="1" kern="1200" dirty="0">
                  <a:solidFill>
                    <a:srgbClr val="00B050"/>
                  </a:solidFill>
                  <a:latin typeface="3ds SemiBold" panose="02000503020000020004" pitchFamily="2" charset="0"/>
                </a:rPr>
                <a:t>knowledge points of </a:t>
              </a:r>
              <a:r>
                <a:rPr lang="en-US" altLang="zh-CN" sz="4900" b="1" kern="1200" dirty="0">
                  <a:solidFill>
                    <a:srgbClr val="00B050"/>
                  </a:solidFill>
                  <a:latin typeface="3ds SemiBold" panose="02000503020000020004" pitchFamily="2" charset="0"/>
                </a:rPr>
                <a:t>Python</a:t>
              </a:r>
              <a:endParaRPr lang="en-US" sz="4900" b="1" kern="1200" dirty="0">
                <a:solidFill>
                  <a:srgbClr val="00B050"/>
                </a:solidFill>
                <a:latin typeface="Algerian" panose="04020705040A02060702" pitchFamily="82" charset="0"/>
              </a:endParaRPr>
            </a:p>
          </p:txBody>
        </p:sp>
      </p:grp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993532" y="1626045"/>
            <a:ext cx="11025553" cy="5012147"/>
          </a:xfrm>
        </p:spPr>
        <p:txBody>
          <a:bodyPr>
            <a:normAutofit/>
          </a:bodyPr>
          <a:lstStyle/>
          <a:p>
            <a:pPr>
              <a:buClr>
                <a:srgbClr val="7030A0"/>
              </a:buClr>
              <a:buFont typeface="Wingdings" panose="05000000000000000000" pitchFamily="2" charset="2"/>
              <a:buChar char="Ø"/>
            </a:pPr>
            <a:r>
              <a:rPr lang="en-US" altLang="zh-CN" sz="3200" b="1" dirty="0">
                <a:solidFill>
                  <a:srgbClr val="0070C0"/>
                </a:solidFill>
                <a:latin typeface="Baskerville Old Face" panose="02020602080505020303" pitchFamily="18" charset="0"/>
              </a:rPr>
              <a:t> identifier</a:t>
            </a:r>
          </a:p>
          <a:p>
            <a:pPr>
              <a:buClr>
                <a:srgbClr val="7030A0"/>
              </a:buClr>
              <a:buFont typeface="Wingdings" panose="05000000000000000000" pitchFamily="2" charset="2"/>
              <a:buChar char="Ø"/>
            </a:pPr>
            <a:r>
              <a:rPr lang="en-US" altLang="zh-CN" sz="3200" b="1" dirty="0">
                <a:solidFill>
                  <a:srgbClr val="0070C0"/>
                </a:solidFill>
                <a:latin typeface="Baskerville Old Face" panose="02020602080505020303" pitchFamily="18" charset="0"/>
              </a:rPr>
              <a:t> basic grammars</a:t>
            </a:r>
          </a:p>
          <a:p>
            <a:pPr>
              <a:buClr>
                <a:srgbClr val="7030A0"/>
              </a:buClr>
              <a:buFont typeface="Wingdings" panose="05000000000000000000" pitchFamily="2" charset="2"/>
              <a:buChar char="Ø"/>
            </a:pPr>
            <a:r>
              <a:rPr lang="en-US" altLang="zh-CN" sz="3200" b="1" dirty="0">
                <a:solidFill>
                  <a:srgbClr val="0070C0"/>
                </a:solidFill>
                <a:latin typeface="Baskerville Old Face" panose="02020602080505020303" pitchFamily="18" charset="0"/>
              </a:rPr>
              <a:t> variables’ type</a:t>
            </a:r>
          </a:p>
          <a:p>
            <a:pPr>
              <a:buClr>
                <a:srgbClr val="7030A0"/>
              </a:buClr>
              <a:buFont typeface="Wingdings" panose="05000000000000000000" pitchFamily="2" charset="2"/>
              <a:buChar char="Ø"/>
            </a:pPr>
            <a:r>
              <a:rPr lang="en-US" altLang="zh-CN" sz="3200" b="1" dirty="0">
                <a:solidFill>
                  <a:srgbClr val="0070C0"/>
                </a:solidFill>
                <a:latin typeface="Baskerville Old Face" panose="02020602080505020303" pitchFamily="18" charset="0"/>
              </a:rPr>
              <a:t> operator</a:t>
            </a:r>
          </a:p>
          <a:p>
            <a:pPr>
              <a:buClr>
                <a:srgbClr val="7030A0"/>
              </a:buClr>
              <a:buFont typeface="Wingdings" panose="05000000000000000000" pitchFamily="2" charset="2"/>
              <a:buChar char="Ø"/>
            </a:pPr>
            <a:r>
              <a:rPr lang="en-US" altLang="zh-CN" sz="3200" b="1" dirty="0">
                <a:solidFill>
                  <a:srgbClr val="0070C0"/>
                </a:solidFill>
                <a:latin typeface="Baskerville Old Face" panose="02020602080505020303" pitchFamily="18" charset="0"/>
              </a:rPr>
              <a:t> conditional statement, loop statement</a:t>
            </a:r>
          </a:p>
          <a:p>
            <a:pPr>
              <a:buClr>
                <a:srgbClr val="7030A0"/>
              </a:buClr>
              <a:buFont typeface="Wingdings" panose="05000000000000000000" pitchFamily="2" charset="2"/>
              <a:buChar char="Ø"/>
            </a:pPr>
            <a:r>
              <a:rPr lang="en-US" altLang="zh-CN" sz="3200" b="1" dirty="0">
                <a:solidFill>
                  <a:srgbClr val="0070C0"/>
                </a:solidFill>
                <a:latin typeface="Baskerville Old Face" panose="02020602080505020303" pitchFamily="18" charset="0"/>
              </a:rPr>
              <a:t> string</a:t>
            </a:r>
          </a:p>
          <a:p>
            <a:pPr>
              <a:buClr>
                <a:srgbClr val="7030A0"/>
              </a:buClr>
              <a:buFont typeface="Wingdings" panose="05000000000000000000" pitchFamily="2" charset="2"/>
              <a:buChar char="Ø"/>
            </a:pPr>
            <a:r>
              <a:rPr lang="en-US" altLang="zh-CN" sz="3200" b="1" dirty="0">
                <a:solidFill>
                  <a:srgbClr val="0070C0"/>
                </a:solidFill>
                <a:latin typeface="Baskerville Old Face" panose="02020602080505020303" pitchFamily="18" charset="0"/>
              </a:rPr>
              <a:t> list, tuple, dictionary</a:t>
            </a:r>
          </a:p>
          <a:p>
            <a:pPr>
              <a:buClr>
                <a:srgbClr val="7030A0"/>
              </a:buClr>
              <a:buFont typeface="Wingdings" panose="05000000000000000000" pitchFamily="2" charset="2"/>
              <a:buChar char="Ø"/>
            </a:pPr>
            <a:r>
              <a:rPr lang="en-US" altLang="zh-CN" sz="3200" b="1" dirty="0">
                <a:solidFill>
                  <a:srgbClr val="0070C0"/>
                </a:solidFill>
                <a:latin typeface="Baskerville Old Face" panose="02020602080505020303" pitchFamily="18" charset="0"/>
              </a:rPr>
              <a:t> function</a:t>
            </a:r>
          </a:p>
          <a:p>
            <a:pPr>
              <a:buClr>
                <a:srgbClr val="7030A0"/>
              </a:buClr>
              <a:buFont typeface="Wingdings" panose="05000000000000000000" pitchFamily="2" charset="2"/>
              <a:buChar char="Ø"/>
            </a:pPr>
            <a:endParaRPr lang="en-US" altLang="zh-CN" sz="3200" b="1" dirty="0">
              <a:solidFill>
                <a:srgbClr val="0070C0"/>
              </a:solidFill>
              <a:latin typeface="Baskerville Old Face" panose="02020602080505020303" pitchFamily="18" charset="0"/>
            </a:endParaRPr>
          </a:p>
          <a:p>
            <a:pPr>
              <a:buClr>
                <a:srgbClr val="7030A0"/>
              </a:buClr>
              <a:buFont typeface="Wingdings" panose="05000000000000000000" pitchFamily="2" charset="2"/>
              <a:buChar char="Ø"/>
            </a:pPr>
            <a:endParaRPr lang="en-US" altLang="zh-CN" sz="3200" b="1" dirty="0">
              <a:solidFill>
                <a:srgbClr val="0070C0"/>
              </a:solidFill>
              <a:latin typeface="Baskerville Old Face" panose="020206020805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9558722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1055330" y="204864"/>
            <a:ext cx="10515600" cy="1146600"/>
            <a:chOff x="0" y="1783"/>
            <a:chExt cx="10515600" cy="1146600"/>
          </a:xfrm>
        </p:grpSpPr>
        <p:sp>
          <p:nvSpPr>
            <p:cNvPr id="5" name="Rounded Rectangle 4"/>
            <p:cNvSpPr/>
            <p:nvPr/>
          </p:nvSpPr>
          <p:spPr>
            <a:xfrm>
              <a:off x="0" y="1783"/>
              <a:ext cx="10515600" cy="1146600"/>
            </a:xfrm>
            <a:prstGeom prst="roundRect">
              <a:avLst/>
            </a:prstGeom>
            <a:solidFill>
              <a:schemeClr val="accent1">
                <a:lumMod val="75000"/>
                <a:alpha val="90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5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zh-CN" altLang="en-US"/>
            </a:p>
          </p:txBody>
        </p:sp>
        <p:sp>
          <p:nvSpPr>
            <p:cNvPr id="6" name="Rounded Rectangle 4"/>
            <p:cNvSpPr txBox="1"/>
            <p:nvPr/>
          </p:nvSpPr>
          <p:spPr>
            <a:xfrm>
              <a:off x="55972" y="57755"/>
              <a:ext cx="10403656" cy="1034656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86690" tIns="186690" rIns="186690" bIns="186690" numCol="1" spcCol="1270" anchor="ctr" anchorCtr="0">
              <a:noAutofit/>
            </a:bodyPr>
            <a:lstStyle/>
            <a:p>
              <a:pPr lvl="0" algn="l" defTabSz="217805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4900" b="1" kern="1200" dirty="0">
                  <a:solidFill>
                    <a:srgbClr val="00B050"/>
                  </a:solidFill>
                  <a:latin typeface="3ds SemiBold" panose="02000503020000020004" pitchFamily="2" charset="0"/>
                </a:rPr>
                <a:t>knowledge points of </a:t>
              </a:r>
              <a:r>
                <a:rPr lang="en-US" altLang="zh-CN" sz="4900" b="1" kern="1200" dirty="0">
                  <a:solidFill>
                    <a:srgbClr val="00B050"/>
                  </a:solidFill>
                  <a:latin typeface="3ds SemiBold" panose="02000503020000020004" pitchFamily="2" charset="0"/>
                </a:rPr>
                <a:t>Python</a:t>
              </a:r>
              <a:endParaRPr lang="en-US" sz="4900" b="1" kern="1200" dirty="0">
                <a:solidFill>
                  <a:srgbClr val="00B050"/>
                </a:solidFill>
                <a:latin typeface="Algerian" panose="04020705040A02060702" pitchFamily="82" charset="0"/>
              </a:endParaRPr>
            </a:p>
          </p:txBody>
        </p:sp>
      </p:grp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993532" y="1626045"/>
            <a:ext cx="11025553" cy="5012147"/>
          </a:xfrm>
        </p:spPr>
        <p:txBody>
          <a:bodyPr>
            <a:normAutofit/>
          </a:bodyPr>
          <a:lstStyle/>
          <a:p>
            <a:pPr>
              <a:buClr>
                <a:srgbClr val="7030A0"/>
              </a:buClr>
              <a:buFont typeface="Wingdings" panose="05000000000000000000" pitchFamily="2" charset="2"/>
              <a:buChar char="Ø"/>
            </a:pPr>
            <a:r>
              <a:rPr lang="en-US" altLang="zh-CN" sz="3200" b="1" dirty="0">
                <a:solidFill>
                  <a:srgbClr val="0070C0"/>
                </a:solidFill>
                <a:latin typeface="Baskerville Old Face" panose="02020602080505020303" pitchFamily="18" charset="0"/>
              </a:rPr>
              <a:t> module</a:t>
            </a:r>
          </a:p>
          <a:p>
            <a:pPr>
              <a:buClr>
                <a:srgbClr val="7030A0"/>
              </a:buClr>
              <a:buFont typeface="Wingdings" panose="05000000000000000000" pitchFamily="2" charset="2"/>
              <a:buChar char="Ø"/>
            </a:pPr>
            <a:r>
              <a:rPr lang="en-US" altLang="zh-CN" sz="3200" b="1" dirty="0">
                <a:solidFill>
                  <a:srgbClr val="0070C0"/>
                </a:solidFill>
                <a:latin typeface="Baskerville Old Face" panose="02020602080505020303" pitchFamily="18" charset="0"/>
              </a:rPr>
              <a:t> file, I/O</a:t>
            </a:r>
          </a:p>
          <a:p>
            <a:pPr>
              <a:buClr>
                <a:srgbClr val="7030A0"/>
              </a:buClr>
              <a:buFont typeface="Wingdings" panose="05000000000000000000" pitchFamily="2" charset="2"/>
              <a:buChar char="Ø"/>
            </a:pPr>
            <a:r>
              <a:rPr lang="en-US" altLang="zh-CN" sz="3200" b="1" dirty="0">
                <a:solidFill>
                  <a:srgbClr val="0070C0"/>
                </a:solidFill>
                <a:latin typeface="Baskerville Old Face" panose="02020602080505020303" pitchFamily="18" charset="0"/>
              </a:rPr>
              <a:t> OOP: Object-oriented Programming</a:t>
            </a:r>
          </a:p>
          <a:p>
            <a:pPr>
              <a:buClr>
                <a:srgbClr val="7030A0"/>
              </a:buClr>
              <a:buFont typeface="Wingdings" panose="05000000000000000000" pitchFamily="2" charset="2"/>
              <a:buChar char="Ø"/>
            </a:pPr>
            <a:endParaRPr lang="en-US" altLang="zh-CN" sz="3200" b="1" dirty="0">
              <a:solidFill>
                <a:srgbClr val="0070C0"/>
              </a:solidFill>
              <a:latin typeface="Baskerville Old Face" panose="02020602080505020303" pitchFamily="18" charset="0"/>
            </a:endParaRPr>
          </a:p>
          <a:p>
            <a:pPr>
              <a:buClr>
                <a:srgbClr val="7030A0"/>
              </a:buClr>
              <a:buFont typeface="Wingdings" panose="05000000000000000000" pitchFamily="2" charset="2"/>
              <a:buChar char="Ø"/>
            </a:pPr>
            <a:endParaRPr lang="en-US" altLang="zh-CN" sz="3200" b="1" dirty="0">
              <a:solidFill>
                <a:srgbClr val="0070C0"/>
              </a:solidFill>
              <a:latin typeface="Baskerville Old Face" panose="020206020805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2260518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1055330" y="204864"/>
            <a:ext cx="10515600" cy="1146600"/>
            <a:chOff x="0" y="1783"/>
            <a:chExt cx="10515600" cy="1146600"/>
          </a:xfrm>
        </p:grpSpPr>
        <p:sp>
          <p:nvSpPr>
            <p:cNvPr id="5" name="Rounded Rectangle 4"/>
            <p:cNvSpPr/>
            <p:nvPr/>
          </p:nvSpPr>
          <p:spPr>
            <a:xfrm>
              <a:off x="0" y="1783"/>
              <a:ext cx="10515600" cy="1146600"/>
            </a:xfrm>
            <a:prstGeom prst="roundRect">
              <a:avLst/>
            </a:prstGeom>
            <a:solidFill>
              <a:schemeClr val="accent1">
                <a:lumMod val="75000"/>
                <a:alpha val="90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5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zh-CN" altLang="en-US"/>
            </a:p>
          </p:txBody>
        </p:sp>
        <p:sp>
          <p:nvSpPr>
            <p:cNvPr id="6" name="Rounded Rectangle 4"/>
            <p:cNvSpPr txBox="1"/>
            <p:nvPr/>
          </p:nvSpPr>
          <p:spPr>
            <a:xfrm>
              <a:off x="55972" y="57755"/>
              <a:ext cx="10403656" cy="1034656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86690" tIns="186690" rIns="186690" bIns="186690" numCol="1" spcCol="1270" anchor="ctr" anchorCtr="0">
              <a:noAutofit/>
            </a:bodyPr>
            <a:lstStyle/>
            <a:p>
              <a:pPr lvl="0" algn="l" defTabSz="217805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4900" b="1" kern="1200" dirty="0">
                  <a:solidFill>
                    <a:srgbClr val="00B050"/>
                  </a:solidFill>
                  <a:latin typeface="3ds SemiBold" panose="02000503020000020004" pitchFamily="2" charset="0"/>
                </a:rPr>
                <a:t>Key point</a:t>
              </a:r>
              <a:endParaRPr lang="en-US" sz="4900" b="1" kern="1200" dirty="0">
                <a:solidFill>
                  <a:srgbClr val="00B050"/>
                </a:solidFill>
                <a:latin typeface="Algerian" panose="04020705040A02060702" pitchFamily="82" charset="0"/>
              </a:endParaRPr>
            </a:p>
          </p:txBody>
        </p:sp>
      </p:grp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993532" y="1626045"/>
            <a:ext cx="11025553" cy="5012147"/>
          </a:xfrm>
        </p:spPr>
        <p:txBody>
          <a:bodyPr>
            <a:normAutofit/>
          </a:bodyPr>
          <a:lstStyle/>
          <a:p>
            <a:pPr>
              <a:buClr>
                <a:srgbClr val="7030A0"/>
              </a:buClr>
              <a:buFont typeface="Wingdings" panose="05000000000000000000" pitchFamily="2" charset="2"/>
              <a:buChar char="Ø"/>
            </a:pPr>
            <a:r>
              <a:rPr lang="en-US" altLang="zh-CN" sz="3200" b="1" dirty="0">
                <a:solidFill>
                  <a:srgbClr val="0070C0"/>
                </a:solidFill>
                <a:latin typeface="Baskerville Old Face" panose="02020602080505020303" pitchFamily="18" charset="0"/>
              </a:rPr>
              <a:t> In order to improve your programming skill, you must try your best to write more code.</a:t>
            </a:r>
          </a:p>
          <a:p>
            <a:pPr>
              <a:buClr>
                <a:srgbClr val="7030A0"/>
              </a:buClr>
              <a:buFont typeface="Wingdings" panose="05000000000000000000" pitchFamily="2" charset="2"/>
              <a:buChar char="Ø"/>
            </a:pPr>
            <a:r>
              <a:rPr lang="en-US" altLang="zh-CN" sz="3200" b="1" dirty="0">
                <a:solidFill>
                  <a:srgbClr val="0070C0"/>
                </a:solidFill>
                <a:latin typeface="Baskerville Old Face" panose="02020602080505020303" pitchFamily="18" charset="0"/>
              </a:rPr>
              <a:t> Write comments when coding. The volume of comments need to cover over 1/3 of your codes.</a:t>
            </a:r>
          </a:p>
          <a:p>
            <a:pPr>
              <a:buClr>
                <a:srgbClr val="7030A0"/>
              </a:buClr>
              <a:buFont typeface="Wingdings" panose="05000000000000000000" pitchFamily="2" charset="2"/>
              <a:buChar char="Ø"/>
            </a:pPr>
            <a:endParaRPr lang="en-US" altLang="zh-CN" sz="3200" b="1" dirty="0">
              <a:solidFill>
                <a:srgbClr val="0070C0"/>
              </a:solidFill>
              <a:latin typeface="Baskerville Old Face" panose="02020602080505020303" pitchFamily="18" charset="0"/>
            </a:endParaRPr>
          </a:p>
          <a:p>
            <a:pPr>
              <a:buClr>
                <a:srgbClr val="7030A0"/>
              </a:buClr>
              <a:buFont typeface="Wingdings" panose="05000000000000000000" pitchFamily="2" charset="2"/>
              <a:buChar char="Ø"/>
            </a:pPr>
            <a:endParaRPr lang="en-US" altLang="zh-CN" sz="3200" b="1" dirty="0">
              <a:solidFill>
                <a:srgbClr val="0070C0"/>
              </a:solidFill>
              <a:latin typeface="Baskerville Old Face" panose="020206020805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1341050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1055330" y="204864"/>
            <a:ext cx="10515600" cy="1146600"/>
            <a:chOff x="0" y="1783"/>
            <a:chExt cx="10515600" cy="1146600"/>
          </a:xfrm>
        </p:grpSpPr>
        <p:sp>
          <p:nvSpPr>
            <p:cNvPr id="5" name="Rounded Rectangle 4"/>
            <p:cNvSpPr/>
            <p:nvPr/>
          </p:nvSpPr>
          <p:spPr>
            <a:xfrm>
              <a:off x="0" y="1783"/>
              <a:ext cx="10515600" cy="1146600"/>
            </a:xfrm>
            <a:prstGeom prst="roundRect">
              <a:avLst/>
            </a:prstGeom>
            <a:solidFill>
              <a:schemeClr val="accent1">
                <a:lumMod val="75000"/>
                <a:alpha val="90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5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zh-CN" altLang="en-US"/>
            </a:p>
          </p:txBody>
        </p:sp>
        <p:sp>
          <p:nvSpPr>
            <p:cNvPr id="6" name="Rounded Rectangle 4"/>
            <p:cNvSpPr txBox="1"/>
            <p:nvPr/>
          </p:nvSpPr>
          <p:spPr>
            <a:xfrm>
              <a:off x="55972" y="57755"/>
              <a:ext cx="10403656" cy="1034656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86690" tIns="186690" rIns="186690" bIns="186690" numCol="1" spcCol="1270" anchor="ctr" anchorCtr="0">
              <a:noAutofit/>
            </a:bodyPr>
            <a:lstStyle/>
            <a:p>
              <a:pPr lvl="0" algn="l" defTabSz="217805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4900" b="1" kern="1200" dirty="0">
                  <a:solidFill>
                    <a:srgbClr val="00B050"/>
                  </a:solidFill>
                  <a:latin typeface="3ds SemiBold" panose="02000503020000020004" pitchFamily="2" charset="0"/>
                </a:rPr>
                <a:t>About assignments and exams</a:t>
              </a:r>
              <a:endParaRPr lang="en-US" sz="4900" b="1" kern="1200" dirty="0">
                <a:solidFill>
                  <a:srgbClr val="00B050"/>
                </a:solidFill>
                <a:latin typeface="Algerian" panose="04020705040A02060702" pitchFamily="82" charset="0"/>
              </a:endParaRPr>
            </a:p>
          </p:txBody>
        </p:sp>
      </p:grp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993532" y="1626045"/>
            <a:ext cx="10911253" cy="5012147"/>
          </a:xfrm>
        </p:spPr>
        <p:txBody>
          <a:bodyPr>
            <a:normAutofit/>
          </a:bodyPr>
          <a:lstStyle/>
          <a:p>
            <a:pPr>
              <a:buClr>
                <a:srgbClr val="7030A0"/>
              </a:buClr>
              <a:buFont typeface="Wingdings" panose="05000000000000000000" pitchFamily="2" charset="2"/>
              <a:buChar char="Ø"/>
            </a:pPr>
            <a:r>
              <a:rPr lang="en-US" altLang="zh-CN" sz="3200" b="1" dirty="0">
                <a:solidFill>
                  <a:srgbClr val="0070C0"/>
                </a:solidFill>
                <a:latin typeface="Baskerville Old Face" panose="02020602080505020303" pitchFamily="18" charset="0"/>
              </a:rPr>
              <a:t>Assignments are about writing codes to solve problems, codes (.</a:t>
            </a:r>
            <a:r>
              <a:rPr lang="en-US" altLang="zh-CN" sz="3200" b="1" dirty="0" err="1">
                <a:solidFill>
                  <a:srgbClr val="0070C0"/>
                </a:solidFill>
                <a:latin typeface="Baskerville Old Face" panose="02020602080505020303" pitchFamily="18" charset="0"/>
              </a:rPr>
              <a:t>py</a:t>
            </a:r>
            <a:r>
              <a:rPr lang="en-US" altLang="zh-CN" sz="3200" b="1" dirty="0">
                <a:solidFill>
                  <a:srgbClr val="0070C0"/>
                </a:solidFill>
                <a:latin typeface="Baskerville Old Face" panose="02020602080505020303" pitchFamily="18" charset="0"/>
              </a:rPr>
              <a:t>) and explanations(.pdf) about your programs(zipped into one file) are supposed to be uploaded to the blackboard system </a:t>
            </a:r>
            <a:r>
              <a:rPr lang="en-US" altLang="zh-CN" sz="3200" b="1" dirty="0">
                <a:solidFill>
                  <a:srgbClr val="FF0000"/>
                </a:solidFill>
                <a:latin typeface="Baskerville Old Face" panose="02020602080505020303" pitchFamily="18" charset="0"/>
              </a:rPr>
              <a:t>before the deadline</a:t>
            </a:r>
            <a:r>
              <a:rPr lang="en-US" altLang="zh-CN" sz="3200" b="1" dirty="0">
                <a:solidFill>
                  <a:srgbClr val="0070C0"/>
                </a:solidFill>
                <a:latin typeface="Baskerville Old Face" panose="02020602080505020303" pitchFamily="18" charset="0"/>
              </a:rPr>
              <a:t>. </a:t>
            </a:r>
          </a:p>
          <a:p>
            <a:pPr>
              <a:buClr>
                <a:srgbClr val="7030A0"/>
              </a:buClr>
              <a:buFont typeface="Wingdings" panose="05000000000000000000" pitchFamily="2" charset="2"/>
              <a:buChar char="Ø"/>
            </a:pPr>
            <a:r>
              <a:rPr lang="en-US" altLang="zh-CN" sz="3200" b="1" dirty="0">
                <a:solidFill>
                  <a:srgbClr val="0070C0"/>
                </a:solidFill>
                <a:latin typeface="Baskerville Old Face" panose="02020602080505020303" pitchFamily="18" charset="0"/>
              </a:rPr>
              <a:t>Passing deadline will deduct some points, </a:t>
            </a:r>
            <a:r>
              <a:rPr lang="en-US" altLang="zh-CN" sz="3200" b="1" dirty="0">
                <a:solidFill>
                  <a:srgbClr val="FF0000"/>
                </a:solidFill>
                <a:latin typeface="Baskerville Old Face" panose="02020602080505020303" pitchFamily="18" charset="0"/>
              </a:rPr>
              <a:t>three days after deadline won’t be accepted</a:t>
            </a:r>
            <a:r>
              <a:rPr lang="en-US" altLang="zh-CN" sz="3200" b="1" dirty="0">
                <a:solidFill>
                  <a:srgbClr val="0070C0"/>
                </a:solidFill>
                <a:latin typeface="Baskerville Old Face" panose="02020602080505020303" pitchFamily="18" charset="0"/>
              </a:rPr>
              <a:t>.</a:t>
            </a:r>
          </a:p>
          <a:p>
            <a:pPr>
              <a:buClr>
                <a:srgbClr val="7030A0"/>
              </a:buClr>
              <a:buFont typeface="Wingdings" panose="05000000000000000000" pitchFamily="2" charset="2"/>
              <a:buChar char="Ø"/>
            </a:pPr>
            <a:r>
              <a:rPr lang="en-US" altLang="zh-CN" sz="3200" b="1" dirty="0">
                <a:solidFill>
                  <a:srgbClr val="0070C0"/>
                </a:solidFill>
                <a:latin typeface="Baskerville Old Face" panose="02020602080505020303" pitchFamily="18" charset="0"/>
              </a:rPr>
              <a:t>Exams are paper forms, about understanding the lecture notes and writing codes on exam papers.</a:t>
            </a:r>
            <a:endParaRPr lang="en-US" altLang="zh-CN" sz="3200" b="1" dirty="0">
              <a:solidFill>
                <a:srgbClr val="7030A0"/>
              </a:solidFill>
              <a:latin typeface="Baskerville Old Face" panose="020206020805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758061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39011" y="2092037"/>
            <a:ext cx="10178322" cy="4176878"/>
          </a:xfrm>
        </p:spPr>
        <p:txBody>
          <a:bodyPr>
            <a:normAutofit/>
          </a:bodyPr>
          <a:lstStyle/>
          <a:p>
            <a:pPr>
              <a:buClr>
                <a:srgbClr val="7030A0"/>
              </a:buClr>
              <a:buFont typeface="Wingdings" panose="05000000000000000000" pitchFamily="2" charset="2"/>
              <a:buChar char="Ø"/>
            </a:pPr>
            <a:r>
              <a:rPr lang="en-US" altLang="zh-CN" sz="3200" b="1" dirty="0">
                <a:solidFill>
                  <a:srgbClr val="0070C0"/>
                </a:solidFill>
                <a:latin typeface="Baskerville Old Face" panose="02020602080505020303" pitchFamily="18" charset="0"/>
              </a:rPr>
              <a:t>Teaching fellows</a:t>
            </a:r>
          </a:p>
          <a:p>
            <a:pPr>
              <a:buClr>
                <a:srgbClr val="7030A0"/>
              </a:buClr>
              <a:buFont typeface="Wingdings" panose="05000000000000000000" pitchFamily="2" charset="2"/>
              <a:buChar char="Ø"/>
            </a:pPr>
            <a:r>
              <a:rPr lang="en-US" altLang="zh-CN" sz="3200" b="1" dirty="0">
                <a:solidFill>
                  <a:srgbClr val="0070C0"/>
                </a:solidFill>
                <a:latin typeface="Baskerville Old Face" panose="02020602080505020303" pitchFamily="18" charset="0"/>
              </a:rPr>
              <a:t>Schedule for tutorials</a:t>
            </a:r>
          </a:p>
          <a:p>
            <a:pPr>
              <a:buClr>
                <a:srgbClr val="7030A0"/>
              </a:buClr>
              <a:buFont typeface="Wingdings" panose="05000000000000000000" pitchFamily="2" charset="2"/>
              <a:buChar char="Ø"/>
            </a:pPr>
            <a:r>
              <a:rPr lang="en-US" altLang="zh-CN" sz="3200" b="1" dirty="0">
                <a:solidFill>
                  <a:srgbClr val="0070C0"/>
                </a:solidFill>
                <a:latin typeface="Baskerville Old Face" panose="02020602080505020303" pitchFamily="18" charset="0"/>
              </a:rPr>
              <a:t>Install Python</a:t>
            </a:r>
          </a:p>
          <a:p>
            <a:pPr>
              <a:buClr>
                <a:srgbClr val="7030A0"/>
              </a:buClr>
              <a:buFont typeface="Wingdings" panose="05000000000000000000" pitchFamily="2" charset="2"/>
              <a:buChar char="Ø"/>
            </a:pPr>
            <a:r>
              <a:rPr lang="en-US" altLang="zh-CN" sz="3200" b="1" dirty="0">
                <a:solidFill>
                  <a:srgbClr val="0070C0"/>
                </a:solidFill>
                <a:latin typeface="Baskerville Old Face" panose="02020602080505020303" pitchFamily="18" charset="0"/>
              </a:rPr>
              <a:t>About assignments and exams</a:t>
            </a:r>
          </a:p>
          <a:p>
            <a:pPr>
              <a:buClr>
                <a:srgbClr val="7030A0"/>
              </a:buClr>
              <a:buFont typeface="Wingdings" panose="05000000000000000000" pitchFamily="2" charset="2"/>
              <a:buChar char="Ø"/>
            </a:pPr>
            <a:r>
              <a:rPr lang="en-US" altLang="zh-CN" sz="3200" b="1" dirty="0">
                <a:solidFill>
                  <a:srgbClr val="0070C0"/>
                </a:solidFill>
                <a:latin typeface="Baskerville Old Face" panose="02020602080505020303" pitchFamily="18" charset="0"/>
              </a:rPr>
              <a:t>Some tips</a:t>
            </a:r>
          </a:p>
          <a:p>
            <a:pPr>
              <a:buClr>
                <a:srgbClr val="7030A0"/>
              </a:buClr>
              <a:buFont typeface="Wingdings" panose="05000000000000000000" pitchFamily="2" charset="2"/>
              <a:buChar char="Ø"/>
            </a:pPr>
            <a:r>
              <a:rPr lang="en-US" altLang="zh-CN" sz="3200" b="1" dirty="0">
                <a:solidFill>
                  <a:srgbClr val="0070C0"/>
                </a:solidFill>
                <a:latin typeface="Baskerville Old Face" panose="02020602080505020303" pitchFamily="18" charset="0"/>
              </a:rPr>
              <a:t>An example</a:t>
            </a:r>
          </a:p>
        </p:txBody>
      </p:sp>
      <p:grpSp>
        <p:nvGrpSpPr>
          <p:cNvPr id="4" name="Group 3"/>
          <p:cNvGrpSpPr/>
          <p:nvPr/>
        </p:nvGrpSpPr>
        <p:grpSpPr>
          <a:xfrm>
            <a:off x="1083039" y="491191"/>
            <a:ext cx="10515600" cy="1146600"/>
            <a:chOff x="0" y="1783"/>
            <a:chExt cx="10515600" cy="1146600"/>
          </a:xfrm>
        </p:grpSpPr>
        <p:sp>
          <p:nvSpPr>
            <p:cNvPr id="5" name="Rounded Rectangle 4"/>
            <p:cNvSpPr/>
            <p:nvPr/>
          </p:nvSpPr>
          <p:spPr>
            <a:xfrm>
              <a:off x="0" y="1783"/>
              <a:ext cx="10515600" cy="1146600"/>
            </a:xfrm>
            <a:prstGeom prst="roundRect">
              <a:avLst/>
            </a:prstGeom>
            <a:solidFill>
              <a:schemeClr val="accent1">
                <a:lumMod val="75000"/>
                <a:alpha val="90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5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zh-CN" altLang="en-US"/>
            </a:p>
          </p:txBody>
        </p:sp>
        <p:sp>
          <p:nvSpPr>
            <p:cNvPr id="6" name="Rounded Rectangle 4"/>
            <p:cNvSpPr txBox="1"/>
            <p:nvPr/>
          </p:nvSpPr>
          <p:spPr>
            <a:xfrm>
              <a:off x="55972" y="57755"/>
              <a:ext cx="10403656" cy="1034656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86690" tIns="186690" rIns="186690" bIns="186690" numCol="1" spcCol="1270" anchor="ctr" anchorCtr="0">
              <a:noAutofit/>
            </a:bodyPr>
            <a:lstStyle/>
            <a:p>
              <a:pPr lvl="0" algn="l" defTabSz="217805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4900" b="1" dirty="0">
                  <a:solidFill>
                    <a:srgbClr val="00B050"/>
                  </a:solidFill>
                  <a:latin typeface="3ds SemiBold" panose="02000503020000020004" pitchFamily="2" charset="0"/>
                </a:rPr>
                <a:t>Outline</a:t>
              </a:r>
              <a:r>
                <a:rPr lang="en-US" sz="4900" b="1" kern="1200" dirty="0">
                  <a:solidFill>
                    <a:srgbClr val="00B050"/>
                  </a:solidFill>
                  <a:latin typeface="Algerian" panose="04020705040A02060702" pitchFamily="82" charset="0"/>
                </a:rPr>
                <a:t>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53854689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1055330" y="204864"/>
            <a:ext cx="10515600" cy="1146600"/>
            <a:chOff x="0" y="1783"/>
            <a:chExt cx="10515600" cy="1146600"/>
          </a:xfrm>
        </p:grpSpPr>
        <p:sp>
          <p:nvSpPr>
            <p:cNvPr id="5" name="Rounded Rectangle 4"/>
            <p:cNvSpPr/>
            <p:nvPr/>
          </p:nvSpPr>
          <p:spPr>
            <a:xfrm>
              <a:off x="0" y="1783"/>
              <a:ext cx="10515600" cy="1146600"/>
            </a:xfrm>
            <a:prstGeom prst="roundRect">
              <a:avLst/>
            </a:prstGeom>
            <a:solidFill>
              <a:schemeClr val="accent1">
                <a:lumMod val="75000"/>
                <a:alpha val="90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5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zh-CN" altLang="en-US"/>
            </a:p>
          </p:txBody>
        </p:sp>
        <p:sp>
          <p:nvSpPr>
            <p:cNvPr id="6" name="Rounded Rectangle 4"/>
            <p:cNvSpPr txBox="1"/>
            <p:nvPr/>
          </p:nvSpPr>
          <p:spPr>
            <a:xfrm>
              <a:off x="55972" y="57755"/>
              <a:ext cx="10403656" cy="1034656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86690" tIns="186690" rIns="186690" bIns="186690" numCol="1" spcCol="1270" anchor="ctr" anchorCtr="0">
              <a:noAutofit/>
            </a:bodyPr>
            <a:lstStyle/>
            <a:p>
              <a:pPr lvl="0" algn="l" defTabSz="217805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4900" b="1" kern="1200" dirty="0">
                  <a:solidFill>
                    <a:srgbClr val="00B050"/>
                  </a:solidFill>
                  <a:latin typeface="3ds SemiBold" panose="02000503020000020004" pitchFamily="2" charset="0"/>
                </a:rPr>
                <a:t>Some tips</a:t>
              </a:r>
              <a:endParaRPr lang="en-US" sz="4900" b="1" kern="1200" dirty="0">
                <a:solidFill>
                  <a:srgbClr val="00B050"/>
                </a:solidFill>
                <a:latin typeface="Algerian" panose="04020705040A02060702" pitchFamily="82" charset="0"/>
              </a:endParaRPr>
            </a:p>
          </p:txBody>
        </p:sp>
      </p:grp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958363" y="1511745"/>
            <a:ext cx="10911253" cy="5231955"/>
          </a:xfrm>
        </p:spPr>
        <p:txBody>
          <a:bodyPr>
            <a:normAutofit fontScale="92500"/>
          </a:bodyPr>
          <a:lstStyle/>
          <a:p>
            <a:pPr>
              <a:buClr>
                <a:srgbClr val="7030A0"/>
              </a:buClr>
              <a:buFont typeface="Wingdings" panose="05000000000000000000" pitchFamily="2" charset="2"/>
              <a:buChar char="Ø"/>
            </a:pPr>
            <a:r>
              <a:rPr lang="en-US" altLang="zh-CN" sz="3200" b="1" dirty="0">
                <a:solidFill>
                  <a:srgbClr val="0070C0"/>
                </a:solidFill>
                <a:latin typeface="Baskerville Old Face" panose="02020602080505020303" pitchFamily="18" charset="0"/>
              </a:rPr>
              <a:t>Learn based on lecture notes. Practice, practice and practice.</a:t>
            </a:r>
          </a:p>
          <a:p>
            <a:pPr>
              <a:buClr>
                <a:srgbClr val="7030A0"/>
              </a:buClr>
              <a:buFont typeface="Wingdings" panose="05000000000000000000" pitchFamily="2" charset="2"/>
              <a:buChar char="Ø"/>
            </a:pPr>
            <a:r>
              <a:rPr lang="en-US" altLang="zh-CN" sz="3200" b="1" dirty="0">
                <a:solidFill>
                  <a:srgbClr val="0070C0"/>
                </a:solidFill>
                <a:latin typeface="Baskerville Old Face" panose="02020602080505020303" pitchFamily="18" charset="0"/>
              </a:rPr>
              <a:t>Programs are to help you solve problems, but it is still you to solve the problems, computer is just to calculate faster. So you should </a:t>
            </a:r>
            <a:r>
              <a:rPr lang="en-US" altLang="zh-CN" sz="3200" b="1" dirty="0">
                <a:solidFill>
                  <a:srgbClr val="FF0000"/>
                </a:solidFill>
                <a:latin typeface="Baskerville Old Face" panose="02020602080505020303" pitchFamily="18" charset="0"/>
              </a:rPr>
              <a:t>solve the problems by yourself first for the simpler cases</a:t>
            </a:r>
            <a:r>
              <a:rPr lang="en-US" altLang="zh-CN" sz="3200" b="1" dirty="0">
                <a:solidFill>
                  <a:srgbClr val="0070C0"/>
                </a:solidFill>
                <a:latin typeface="Baskerville Old Face" panose="02020602080505020303" pitchFamily="18" charset="0"/>
              </a:rPr>
              <a:t>, then design algorithms to let computer do it.</a:t>
            </a:r>
          </a:p>
          <a:p>
            <a:pPr>
              <a:buClr>
                <a:srgbClr val="7030A0"/>
              </a:buClr>
              <a:buFont typeface="Wingdings" panose="05000000000000000000" pitchFamily="2" charset="2"/>
              <a:buChar char="Ø"/>
            </a:pPr>
            <a:r>
              <a:rPr lang="en-US" altLang="zh-CN" sz="3200" b="1" dirty="0">
                <a:solidFill>
                  <a:srgbClr val="0070C0"/>
                </a:solidFill>
                <a:latin typeface="Baskerville Old Face" panose="02020602080505020303" pitchFamily="18" charset="0"/>
              </a:rPr>
              <a:t>Before midterm: basic tools(data types, if else, for, while) to solve problems, similar to a designed calculator.</a:t>
            </a:r>
          </a:p>
          <a:p>
            <a:pPr>
              <a:buClr>
                <a:srgbClr val="7030A0"/>
              </a:buClr>
              <a:buFont typeface="Wingdings" panose="05000000000000000000" pitchFamily="2" charset="2"/>
              <a:buChar char="Ø"/>
            </a:pPr>
            <a:r>
              <a:rPr lang="en-US" altLang="zh-CN" sz="3200" b="1" dirty="0">
                <a:solidFill>
                  <a:srgbClr val="0070C0"/>
                </a:solidFill>
                <a:latin typeface="Baskerville Old Face" panose="02020602080505020303" pitchFamily="18" charset="0"/>
              </a:rPr>
              <a:t>After midterm: abstract concepts(functions, class, algorithm, list, tree etc.), to combine tools into a “machine” with functionalities.</a:t>
            </a:r>
            <a:endParaRPr lang="en-US" altLang="zh-CN" sz="3200" b="1" dirty="0">
              <a:solidFill>
                <a:srgbClr val="7030A0"/>
              </a:solidFill>
              <a:latin typeface="Baskerville Old Face" panose="020206020805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5519884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1055330" y="204864"/>
            <a:ext cx="10515600" cy="1146600"/>
            <a:chOff x="0" y="1783"/>
            <a:chExt cx="10515600" cy="1146600"/>
          </a:xfrm>
        </p:grpSpPr>
        <p:sp>
          <p:nvSpPr>
            <p:cNvPr id="5" name="Rounded Rectangle 4"/>
            <p:cNvSpPr/>
            <p:nvPr/>
          </p:nvSpPr>
          <p:spPr>
            <a:xfrm>
              <a:off x="0" y="1783"/>
              <a:ext cx="10515600" cy="1146600"/>
            </a:xfrm>
            <a:prstGeom prst="roundRect">
              <a:avLst/>
            </a:prstGeom>
            <a:solidFill>
              <a:schemeClr val="accent1">
                <a:lumMod val="75000"/>
                <a:alpha val="90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5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zh-CN" altLang="en-US"/>
            </a:p>
          </p:txBody>
        </p:sp>
        <p:sp>
          <p:nvSpPr>
            <p:cNvPr id="6" name="Rounded Rectangle 4"/>
            <p:cNvSpPr txBox="1"/>
            <p:nvPr/>
          </p:nvSpPr>
          <p:spPr>
            <a:xfrm>
              <a:off x="55972" y="57755"/>
              <a:ext cx="10403656" cy="1034656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86690" tIns="186690" rIns="186690" bIns="186690" numCol="1" spcCol="1270" anchor="ctr" anchorCtr="0">
              <a:noAutofit/>
            </a:bodyPr>
            <a:lstStyle/>
            <a:p>
              <a:pPr lvl="0" algn="l" defTabSz="217805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4900" b="1" kern="1200">
                  <a:solidFill>
                    <a:srgbClr val="00B050"/>
                  </a:solidFill>
                  <a:latin typeface="3ds SemiBold" panose="02000503020000020004" pitchFamily="2" charset="0"/>
                </a:rPr>
                <a:t>An </a:t>
              </a:r>
              <a:r>
                <a:rPr lang="en-US" sz="4900" b="1" kern="1200" dirty="0">
                  <a:solidFill>
                    <a:srgbClr val="00B050"/>
                  </a:solidFill>
                  <a:latin typeface="3ds SemiBold" panose="02000503020000020004" pitchFamily="2" charset="0"/>
                </a:rPr>
                <a:t>example: get email addresses</a:t>
              </a:r>
              <a:endParaRPr lang="en-US" sz="4900" b="1" kern="1200" dirty="0">
                <a:solidFill>
                  <a:srgbClr val="00B050"/>
                </a:solidFill>
                <a:latin typeface="Algerian" panose="04020705040A02060702" pitchFamily="82" charset="0"/>
              </a:endParaRPr>
            </a:p>
          </p:txBody>
        </p:sp>
      </p:grp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940778" y="1740345"/>
            <a:ext cx="10911253" cy="5038524"/>
          </a:xfrm>
        </p:spPr>
        <p:txBody>
          <a:bodyPr>
            <a:normAutofit/>
          </a:bodyPr>
          <a:lstStyle/>
          <a:p>
            <a:pPr>
              <a:buClr>
                <a:srgbClr val="7030A0"/>
              </a:buClr>
              <a:buFont typeface="Wingdings" panose="05000000000000000000" pitchFamily="2" charset="2"/>
              <a:buChar char="Ø"/>
            </a:pPr>
            <a:r>
              <a:rPr lang="en-US" altLang="zh-CN" sz="3200" b="1" dirty="0">
                <a:solidFill>
                  <a:srgbClr val="0070C0"/>
                </a:solidFill>
                <a:latin typeface="Baskerville Old Face" panose="02020602080505020303" pitchFamily="18" charset="0"/>
              </a:rPr>
              <a:t>Problem: </a:t>
            </a:r>
            <a:br>
              <a:rPr lang="en-US" altLang="zh-CN" sz="3200" b="1" dirty="0">
                <a:solidFill>
                  <a:srgbClr val="0070C0"/>
                </a:solidFill>
                <a:latin typeface="Baskerville Old Face" panose="02020602080505020303" pitchFamily="18" charset="0"/>
              </a:rPr>
            </a:br>
            <a:r>
              <a:rPr lang="en-US" altLang="zh-CN" sz="3200" b="1" dirty="0">
                <a:solidFill>
                  <a:srgbClr val="0070C0"/>
                </a:solidFill>
                <a:latin typeface="Baskerville Old Face" panose="02020602080505020303" pitchFamily="18" charset="0"/>
              </a:rPr>
              <a:t>Once I need to send an email to a large amount of students, but I only get a file with their student ids. How can I get a file with their email addresses.</a:t>
            </a:r>
          </a:p>
          <a:p>
            <a:pPr>
              <a:buClr>
                <a:srgbClr val="7030A0"/>
              </a:buClr>
              <a:buFont typeface="Wingdings" panose="05000000000000000000" pitchFamily="2" charset="2"/>
              <a:buChar char="Ø"/>
            </a:pPr>
            <a:r>
              <a:rPr lang="en-US" altLang="zh-CN" sz="3200" b="1" dirty="0">
                <a:solidFill>
                  <a:srgbClr val="0070C0"/>
                </a:solidFill>
                <a:latin typeface="Baskerville Old Face" panose="02020602080505020303" pitchFamily="18" charset="0"/>
              </a:rPr>
              <a:t>Solution:</a:t>
            </a:r>
            <a:br>
              <a:rPr lang="en-US" altLang="zh-CN" sz="3200" b="1" dirty="0">
                <a:solidFill>
                  <a:srgbClr val="0070C0"/>
                </a:solidFill>
                <a:latin typeface="Baskerville Old Face" panose="02020602080505020303" pitchFamily="18" charset="0"/>
              </a:rPr>
            </a:br>
            <a:r>
              <a:rPr lang="en-US" altLang="zh-CN" sz="3200" b="1" dirty="0">
                <a:solidFill>
                  <a:srgbClr val="0070C0"/>
                </a:solidFill>
                <a:latin typeface="Baskerville Old Face" panose="02020602080505020303" pitchFamily="18" charset="0"/>
              </a:rPr>
              <a:t>To solve it, just import the id file and add “@link.cuhk.edu.cn” after that, and write into a new file.</a:t>
            </a:r>
          </a:p>
        </p:txBody>
      </p:sp>
    </p:spTree>
    <p:extLst>
      <p:ext uri="{BB962C8B-B14F-4D97-AF65-F5344CB8AC3E}">
        <p14:creationId xmlns:p14="http://schemas.microsoft.com/office/powerpoint/2010/main" val="169153089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1055330" y="204864"/>
            <a:ext cx="10515600" cy="1146600"/>
            <a:chOff x="0" y="1783"/>
            <a:chExt cx="10515600" cy="1146600"/>
          </a:xfrm>
        </p:grpSpPr>
        <p:sp>
          <p:nvSpPr>
            <p:cNvPr id="5" name="Rounded Rectangle 4"/>
            <p:cNvSpPr/>
            <p:nvPr/>
          </p:nvSpPr>
          <p:spPr>
            <a:xfrm>
              <a:off x="0" y="1783"/>
              <a:ext cx="10515600" cy="1146600"/>
            </a:xfrm>
            <a:prstGeom prst="roundRect">
              <a:avLst/>
            </a:prstGeom>
            <a:solidFill>
              <a:schemeClr val="accent1">
                <a:lumMod val="75000"/>
                <a:alpha val="90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5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zh-CN" altLang="en-US"/>
            </a:p>
          </p:txBody>
        </p:sp>
        <p:sp>
          <p:nvSpPr>
            <p:cNvPr id="6" name="Rounded Rectangle 4"/>
            <p:cNvSpPr txBox="1"/>
            <p:nvPr/>
          </p:nvSpPr>
          <p:spPr>
            <a:xfrm>
              <a:off x="55972" y="57755"/>
              <a:ext cx="10403656" cy="1034656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86690" tIns="186690" rIns="186690" bIns="186690" numCol="1" spcCol="1270" anchor="ctr" anchorCtr="0">
              <a:noAutofit/>
            </a:bodyPr>
            <a:lstStyle/>
            <a:p>
              <a:pPr lvl="0" algn="l" defTabSz="217805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4900" b="1" kern="1200">
                  <a:solidFill>
                    <a:srgbClr val="00B050"/>
                  </a:solidFill>
                  <a:latin typeface="3ds SemiBold" panose="02000503020000020004" pitchFamily="2" charset="0"/>
                </a:rPr>
                <a:t>An </a:t>
              </a:r>
              <a:r>
                <a:rPr lang="en-US" sz="4900" b="1" kern="1200" dirty="0">
                  <a:solidFill>
                    <a:srgbClr val="00B050"/>
                  </a:solidFill>
                  <a:latin typeface="3ds SemiBold" panose="02000503020000020004" pitchFamily="2" charset="0"/>
                </a:rPr>
                <a:t>example: get email addresses</a:t>
              </a:r>
              <a:endParaRPr lang="en-US" sz="4900" b="1" kern="1200" dirty="0">
                <a:solidFill>
                  <a:srgbClr val="00B050"/>
                </a:solidFill>
                <a:latin typeface="Algerian" panose="04020705040A02060702" pitchFamily="82" charset="0"/>
              </a:endParaRPr>
            </a:p>
          </p:txBody>
        </p:sp>
      </p:grp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940778" y="1740345"/>
            <a:ext cx="10911253" cy="5038524"/>
          </a:xfrm>
        </p:spPr>
        <p:txBody>
          <a:bodyPr>
            <a:normAutofit/>
          </a:bodyPr>
          <a:lstStyle/>
          <a:p>
            <a:pPr>
              <a:buClr>
                <a:srgbClr val="7030A0"/>
              </a:buClr>
              <a:buFont typeface="Wingdings" panose="05000000000000000000" pitchFamily="2" charset="2"/>
              <a:buChar char="Ø"/>
            </a:pPr>
            <a:r>
              <a:rPr lang="en-US" altLang="zh-CN" sz="3200" b="1" dirty="0">
                <a:solidFill>
                  <a:srgbClr val="0070C0"/>
                </a:solidFill>
                <a:latin typeface="Baskerville Old Face" panose="02020602080505020303" pitchFamily="18" charset="0"/>
              </a:rPr>
              <a:t>Tips for writing codes: </a:t>
            </a:r>
          </a:p>
          <a:p>
            <a:pPr marL="971550" lvl="1" indent="-514350">
              <a:buClr>
                <a:srgbClr val="7030A0"/>
              </a:buClr>
              <a:buFont typeface="+mj-lt"/>
              <a:buAutoNum type="arabicParenR"/>
            </a:pPr>
            <a:r>
              <a:rPr lang="en-US" altLang="zh-CN" sz="3000" b="1" dirty="0">
                <a:solidFill>
                  <a:srgbClr val="0070C0"/>
                </a:solidFill>
                <a:latin typeface="Baskerville Old Face" panose="02020602080505020303" pitchFamily="18" charset="0"/>
              </a:rPr>
              <a:t>Use words to represent variables in order to remember their meanings easily; </a:t>
            </a:r>
          </a:p>
          <a:p>
            <a:pPr marL="971550" lvl="1" indent="-514350">
              <a:buClr>
                <a:srgbClr val="7030A0"/>
              </a:buClr>
              <a:buFont typeface="+mj-lt"/>
              <a:buAutoNum type="arabicParenR"/>
            </a:pPr>
            <a:r>
              <a:rPr lang="en-US" altLang="zh-CN" sz="3000" b="1" dirty="0">
                <a:solidFill>
                  <a:srgbClr val="0070C0"/>
                </a:solidFill>
                <a:latin typeface="Baskerville Old Face" panose="02020602080505020303" pitchFamily="18" charset="0"/>
              </a:rPr>
              <a:t>Write comments using </a:t>
            </a:r>
            <a:r>
              <a:rPr lang="zh-CN" altLang="en-US" sz="3000" b="1" dirty="0">
                <a:solidFill>
                  <a:srgbClr val="0070C0"/>
                </a:solidFill>
                <a:latin typeface="Baskerville Old Face" panose="02020602080505020303" pitchFamily="18" charset="0"/>
              </a:rPr>
              <a:t>“</a:t>
            </a:r>
            <a:r>
              <a:rPr lang="en-US" altLang="zh-CN" sz="3000" b="1" dirty="0">
                <a:solidFill>
                  <a:srgbClr val="0070C0"/>
                </a:solidFill>
                <a:latin typeface="Baskerville Old Face" panose="02020602080505020303" pitchFamily="18" charset="0"/>
              </a:rPr>
              <a:t>#</a:t>
            </a:r>
            <a:r>
              <a:rPr lang="zh-CN" altLang="en-US" sz="3000" b="1" dirty="0">
                <a:solidFill>
                  <a:srgbClr val="0070C0"/>
                </a:solidFill>
                <a:latin typeface="Baskerville Old Face" panose="02020602080505020303" pitchFamily="18" charset="0"/>
              </a:rPr>
              <a:t>”</a:t>
            </a:r>
            <a:r>
              <a:rPr lang="en-US" altLang="zh-CN" sz="3000" b="1" dirty="0">
                <a:solidFill>
                  <a:srgbClr val="0070C0"/>
                </a:solidFill>
                <a:latin typeface="Baskerville Old Face" panose="02020602080505020303" pitchFamily="18" charset="0"/>
              </a:rPr>
              <a:t>to explain important parts of your algorithm.</a:t>
            </a:r>
            <a:endParaRPr lang="en-US" altLang="zh-CN" sz="3000" b="1" dirty="0">
              <a:solidFill>
                <a:srgbClr val="7030A0"/>
              </a:solidFill>
              <a:latin typeface="Baskerville Old Face" panose="020206020805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4501324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3047319303"/>
              </p:ext>
            </p:extLst>
          </p:nvPr>
        </p:nvGraphicFramePr>
        <p:xfrm>
          <a:off x="838200" y="365126"/>
          <a:ext cx="10515600" cy="115016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772257" y="2963008"/>
            <a:ext cx="10647485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b="1" dirty="0">
                <a:solidFill>
                  <a:srgbClr val="FF0000"/>
                </a:solidFill>
              </a:rPr>
              <a:t>Remember to bring your laptop next time!</a:t>
            </a:r>
            <a:endParaRPr lang="zh-CN" altLang="en-US" sz="5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931036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1011368" y="2569995"/>
            <a:ext cx="10864074" cy="1146600"/>
            <a:chOff x="0" y="1783"/>
            <a:chExt cx="10864074" cy="1146600"/>
          </a:xfrm>
        </p:grpSpPr>
        <p:sp>
          <p:nvSpPr>
            <p:cNvPr id="5" name="Rounded Rectangle 4"/>
            <p:cNvSpPr/>
            <p:nvPr/>
          </p:nvSpPr>
          <p:spPr>
            <a:xfrm>
              <a:off x="0" y="1783"/>
              <a:ext cx="10515600" cy="1146600"/>
            </a:xfrm>
            <a:prstGeom prst="roundRect">
              <a:avLst/>
            </a:prstGeom>
            <a:solidFill>
              <a:schemeClr val="accent1">
                <a:lumMod val="75000"/>
                <a:alpha val="90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5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zh-CN" altLang="en-US"/>
            </a:p>
          </p:txBody>
        </p:sp>
        <p:sp>
          <p:nvSpPr>
            <p:cNvPr id="6" name="Rounded Rectangle 4"/>
            <p:cNvSpPr txBox="1"/>
            <p:nvPr/>
          </p:nvSpPr>
          <p:spPr>
            <a:xfrm>
              <a:off x="460418" y="89991"/>
              <a:ext cx="10403656" cy="1034656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86690" tIns="186690" rIns="186690" bIns="186690" numCol="1" spcCol="1270" anchor="ctr" anchorCtr="0">
              <a:noAutofit/>
            </a:bodyPr>
            <a:lstStyle/>
            <a:p>
              <a:pPr lvl="0" algn="l" defTabSz="217805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4900" b="1" kern="1200" dirty="0">
                  <a:solidFill>
                    <a:srgbClr val="00B050"/>
                  </a:solidFill>
                  <a:latin typeface="3ds SemiBold" panose="02000503020000020004" pitchFamily="2" charset="0"/>
                </a:rPr>
                <a:t>Any questions or suggestions?</a:t>
              </a:r>
              <a:endParaRPr lang="en-US" sz="4900" b="1" kern="1200" dirty="0">
                <a:solidFill>
                  <a:srgbClr val="00B050"/>
                </a:solidFill>
                <a:latin typeface="Algerian" panose="04020705040A02060702" pitchFamily="82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7786995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1055330" y="204864"/>
            <a:ext cx="10515600" cy="1146600"/>
            <a:chOff x="0" y="1783"/>
            <a:chExt cx="10515600" cy="1146600"/>
          </a:xfrm>
        </p:grpSpPr>
        <p:sp>
          <p:nvSpPr>
            <p:cNvPr id="5" name="Rounded Rectangle 4"/>
            <p:cNvSpPr/>
            <p:nvPr/>
          </p:nvSpPr>
          <p:spPr>
            <a:xfrm>
              <a:off x="0" y="1783"/>
              <a:ext cx="10515600" cy="1146600"/>
            </a:xfrm>
            <a:prstGeom prst="roundRect">
              <a:avLst/>
            </a:prstGeom>
            <a:solidFill>
              <a:schemeClr val="accent1">
                <a:lumMod val="75000"/>
                <a:alpha val="90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5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zh-CN" altLang="en-US"/>
            </a:p>
          </p:txBody>
        </p:sp>
        <p:sp>
          <p:nvSpPr>
            <p:cNvPr id="6" name="Rounded Rectangle 4"/>
            <p:cNvSpPr txBox="1"/>
            <p:nvPr/>
          </p:nvSpPr>
          <p:spPr>
            <a:xfrm>
              <a:off x="55972" y="57755"/>
              <a:ext cx="10403656" cy="1034656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86690" tIns="186690" rIns="186690" bIns="186690" numCol="1" spcCol="1270" anchor="ctr" anchorCtr="0">
              <a:noAutofit/>
            </a:bodyPr>
            <a:lstStyle/>
            <a:p>
              <a:pPr lvl="0" algn="l" defTabSz="217805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4900" b="1" kern="1200" dirty="0">
                  <a:solidFill>
                    <a:srgbClr val="00B050"/>
                  </a:solidFill>
                  <a:latin typeface="3ds SemiBold" panose="02000503020000020004" pitchFamily="2" charset="0"/>
                </a:rPr>
                <a:t>Teaching fellows</a:t>
              </a:r>
              <a:r>
                <a:rPr lang="en-US" sz="4900" b="1" kern="1200" dirty="0">
                  <a:solidFill>
                    <a:srgbClr val="00B050"/>
                  </a:solidFill>
                  <a:latin typeface="Algerian" panose="04020705040A02060702" pitchFamily="82" charset="0"/>
                </a:rPr>
                <a:t> </a:t>
              </a:r>
            </a:p>
          </p:txBody>
        </p:sp>
      </p:grp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1111302" y="1632204"/>
            <a:ext cx="10178322" cy="3593591"/>
          </a:xfrm>
        </p:spPr>
        <p:txBody>
          <a:bodyPr>
            <a:normAutofit/>
          </a:bodyPr>
          <a:lstStyle/>
          <a:p>
            <a:pPr>
              <a:buClr>
                <a:srgbClr val="7030A0"/>
              </a:buClr>
              <a:buFont typeface="Wingdings" panose="05000000000000000000" pitchFamily="2" charset="2"/>
              <a:buChar char="Ø"/>
            </a:pPr>
            <a:r>
              <a:rPr lang="en-US" altLang="zh-CN" sz="3200" b="1" dirty="0">
                <a:solidFill>
                  <a:srgbClr val="0070C0"/>
                </a:solidFill>
                <a:latin typeface="Baskerville Old Face" panose="02020602080505020303" pitchFamily="18" charset="0"/>
              </a:rPr>
              <a:t>Office Hour of TAs: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203E82AC-F9E1-493A-0B3E-EA085AE0E97F}"/>
              </a:ext>
            </a:extLst>
          </p:cNvPr>
          <p:cNvSpPr txBox="1"/>
          <p:nvPr/>
        </p:nvSpPr>
        <p:spPr>
          <a:xfrm>
            <a:off x="1220488" y="6263418"/>
            <a:ext cx="57702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dirty="0"/>
              <a:t>Attend the office hour of corresponding TAs! Don’t be shy! </a:t>
            </a:r>
            <a:endParaRPr kumimoji="1" lang="zh-CN" altLang="en-US" dirty="0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C7790D71-176E-C1A5-1210-83419FA8285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6985" y="2333115"/>
            <a:ext cx="7772400" cy="36544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189294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926500" y="2606317"/>
            <a:ext cx="10859101" cy="1531573"/>
            <a:chOff x="0" y="1783"/>
            <a:chExt cx="10750512" cy="1146600"/>
          </a:xfrm>
        </p:grpSpPr>
        <p:sp>
          <p:nvSpPr>
            <p:cNvPr id="5" name="Rounded Rectangle 4"/>
            <p:cNvSpPr/>
            <p:nvPr/>
          </p:nvSpPr>
          <p:spPr>
            <a:xfrm>
              <a:off x="0" y="1783"/>
              <a:ext cx="10515600" cy="1146600"/>
            </a:xfrm>
            <a:prstGeom prst="roundRect">
              <a:avLst/>
            </a:prstGeom>
            <a:solidFill>
              <a:schemeClr val="accent1">
                <a:lumMod val="75000"/>
                <a:alpha val="90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5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zh-CN" altLang="en-US"/>
            </a:p>
          </p:txBody>
        </p:sp>
        <p:sp>
          <p:nvSpPr>
            <p:cNvPr id="6" name="Rounded Rectangle 4"/>
            <p:cNvSpPr txBox="1"/>
            <p:nvPr/>
          </p:nvSpPr>
          <p:spPr>
            <a:xfrm>
              <a:off x="531459" y="57754"/>
              <a:ext cx="10219053" cy="1034656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86690" tIns="186690" rIns="186690" bIns="186690" numCol="1" spcCol="1270" anchor="ctr" anchorCtr="0">
              <a:noAutofit/>
            </a:bodyPr>
            <a:lstStyle/>
            <a:p>
              <a:pPr lvl="0" algn="l" defTabSz="217805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4900" b="1" dirty="0">
                  <a:solidFill>
                    <a:srgbClr val="00B050"/>
                  </a:solidFill>
                  <a:latin typeface="3ds SemiBold" panose="02000503020000020004" pitchFamily="2" charset="0"/>
                </a:rPr>
                <a:t>Survey: How many of you have learned programming before?</a:t>
              </a:r>
              <a:r>
                <a:rPr lang="en-US" sz="4900" b="1" kern="1200" dirty="0">
                  <a:solidFill>
                    <a:srgbClr val="00B050"/>
                  </a:solidFill>
                  <a:latin typeface="Algerian" panose="04020705040A02060702" pitchFamily="82" charset="0"/>
                </a:rPr>
                <a:t>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2384957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1055330" y="204864"/>
            <a:ext cx="10515600" cy="1146600"/>
            <a:chOff x="0" y="1783"/>
            <a:chExt cx="10515600" cy="1146600"/>
          </a:xfrm>
        </p:grpSpPr>
        <p:sp>
          <p:nvSpPr>
            <p:cNvPr id="5" name="Rounded Rectangle 4"/>
            <p:cNvSpPr/>
            <p:nvPr/>
          </p:nvSpPr>
          <p:spPr>
            <a:xfrm>
              <a:off x="0" y="1783"/>
              <a:ext cx="10515600" cy="1146600"/>
            </a:xfrm>
            <a:prstGeom prst="roundRect">
              <a:avLst/>
            </a:prstGeom>
            <a:solidFill>
              <a:schemeClr val="accent1">
                <a:lumMod val="75000"/>
                <a:alpha val="90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5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zh-CN" altLang="en-US"/>
            </a:p>
          </p:txBody>
        </p:sp>
        <p:sp>
          <p:nvSpPr>
            <p:cNvPr id="6" name="Rounded Rectangle 4"/>
            <p:cNvSpPr txBox="1"/>
            <p:nvPr/>
          </p:nvSpPr>
          <p:spPr>
            <a:xfrm>
              <a:off x="55972" y="57755"/>
              <a:ext cx="10403656" cy="1034656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86690" tIns="186690" rIns="186690" bIns="186690" numCol="1" spcCol="1270" anchor="ctr" anchorCtr="0">
              <a:noAutofit/>
            </a:bodyPr>
            <a:lstStyle/>
            <a:p>
              <a:pPr lvl="0" algn="l" defTabSz="217805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4900" b="1" kern="1200" dirty="0">
                  <a:solidFill>
                    <a:srgbClr val="00B050"/>
                  </a:solidFill>
                  <a:latin typeface="3ds SemiBold" panose="02000503020000020004" pitchFamily="2" charset="0"/>
                </a:rPr>
                <a:t>Schedule</a:t>
              </a:r>
              <a:r>
                <a:rPr lang="en-US" sz="4900" b="1" kern="1200" dirty="0">
                  <a:solidFill>
                    <a:srgbClr val="00B050"/>
                  </a:solidFill>
                  <a:latin typeface="Algerian" panose="04020705040A02060702" pitchFamily="82" charset="0"/>
                </a:rPr>
                <a:t> </a:t>
              </a:r>
            </a:p>
          </p:txBody>
        </p:sp>
      </p:grpSp>
      <p:pic>
        <p:nvPicPr>
          <p:cNvPr id="3" name="图片 2">
            <a:extLst>
              <a:ext uri="{FF2B5EF4-FFF2-40B4-BE49-F238E27FC236}">
                <a16:creationId xmlns:a16="http://schemas.microsoft.com/office/drawing/2014/main" id="{67833C53-0731-F192-3DDE-63A71972F29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6603" y="1596616"/>
            <a:ext cx="4098794" cy="4873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683534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1055330" y="204864"/>
            <a:ext cx="10515600" cy="1146600"/>
            <a:chOff x="0" y="1783"/>
            <a:chExt cx="10515600" cy="1146600"/>
          </a:xfrm>
        </p:grpSpPr>
        <p:sp>
          <p:nvSpPr>
            <p:cNvPr id="5" name="Rounded Rectangle 4"/>
            <p:cNvSpPr/>
            <p:nvPr/>
          </p:nvSpPr>
          <p:spPr>
            <a:xfrm>
              <a:off x="0" y="1783"/>
              <a:ext cx="10515600" cy="1146600"/>
            </a:xfrm>
            <a:prstGeom prst="roundRect">
              <a:avLst/>
            </a:prstGeom>
            <a:solidFill>
              <a:schemeClr val="accent1">
                <a:lumMod val="75000"/>
                <a:alpha val="90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5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zh-CN" altLang="en-US"/>
            </a:p>
          </p:txBody>
        </p:sp>
        <p:sp>
          <p:nvSpPr>
            <p:cNvPr id="6" name="Rounded Rectangle 4"/>
            <p:cNvSpPr txBox="1"/>
            <p:nvPr/>
          </p:nvSpPr>
          <p:spPr>
            <a:xfrm>
              <a:off x="55972" y="57755"/>
              <a:ext cx="10403656" cy="1034656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86690" tIns="186690" rIns="186690" bIns="186690" numCol="1" spcCol="1270" anchor="ctr" anchorCtr="0">
              <a:noAutofit/>
            </a:bodyPr>
            <a:lstStyle/>
            <a:p>
              <a:pPr lvl="0" algn="l" defTabSz="217805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4900" b="1" kern="1200" dirty="0">
                  <a:solidFill>
                    <a:srgbClr val="00B050"/>
                  </a:solidFill>
                  <a:latin typeface="3ds SemiBold" panose="02000503020000020004" pitchFamily="2" charset="0"/>
                </a:rPr>
                <a:t>What we do in tutorials?</a:t>
              </a:r>
              <a:r>
                <a:rPr lang="en-US" sz="4900" b="1" kern="1200" dirty="0">
                  <a:solidFill>
                    <a:srgbClr val="00B050"/>
                  </a:solidFill>
                  <a:latin typeface="Algerian" panose="04020705040A02060702" pitchFamily="82" charset="0"/>
                </a:rPr>
                <a:t> </a:t>
              </a:r>
            </a:p>
          </p:txBody>
        </p:sp>
      </p:grp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1055330" y="2021700"/>
            <a:ext cx="10178322" cy="3025085"/>
          </a:xfrm>
        </p:spPr>
        <p:txBody>
          <a:bodyPr>
            <a:normAutofit/>
          </a:bodyPr>
          <a:lstStyle/>
          <a:p>
            <a:pPr>
              <a:buClr>
                <a:srgbClr val="7030A0"/>
              </a:buClr>
              <a:buFont typeface="Wingdings" panose="05000000000000000000" pitchFamily="2" charset="2"/>
              <a:buChar char="Ø"/>
            </a:pPr>
            <a:r>
              <a:rPr lang="en-US" altLang="zh-CN" sz="3200" b="1" dirty="0">
                <a:solidFill>
                  <a:srgbClr val="0070C0"/>
                </a:solidFill>
                <a:latin typeface="Baskerville Old Face" panose="02020602080505020303" pitchFamily="18" charset="0"/>
              </a:rPr>
              <a:t>Writing python codes to solve problems. Around 3~6 problems in one tutorial.</a:t>
            </a:r>
          </a:p>
          <a:p>
            <a:pPr>
              <a:buClr>
                <a:srgbClr val="7030A0"/>
              </a:buClr>
              <a:buFont typeface="Wingdings" panose="05000000000000000000" pitchFamily="2" charset="2"/>
              <a:buChar char="Ø"/>
            </a:pPr>
            <a:r>
              <a:rPr lang="en-US" altLang="zh-CN" sz="3200" b="1" dirty="0">
                <a:solidFill>
                  <a:srgbClr val="0070C0"/>
                </a:solidFill>
                <a:latin typeface="Baskerville Old Face" panose="02020602080505020303" pitchFamily="18" charset="0"/>
              </a:rPr>
              <a:t>TAs may explain the algorithms and python codes, or discuss and answer some questions from students about the lectures.</a:t>
            </a:r>
            <a:endParaRPr lang="en-US" altLang="zh-CN" sz="3200" b="1" dirty="0">
              <a:solidFill>
                <a:srgbClr val="7030A0"/>
              </a:solidFill>
              <a:latin typeface="Baskerville Old Face" panose="020206020805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5324253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1055330" y="204864"/>
            <a:ext cx="10515600" cy="1146600"/>
            <a:chOff x="0" y="1783"/>
            <a:chExt cx="10515600" cy="1146600"/>
          </a:xfrm>
        </p:grpSpPr>
        <p:sp>
          <p:nvSpPr>
            <p:cNvPr id="5" name="Rounded Rectangle 4"/>
            <p:cNvSpPr/>
            <p:nvPr/>
          </p:nvSpPr>
          <p:spPr>
            <a:xfrm>
              <a:off x="0" y="1783"/>
              <a:ext cx="10515600" cy="1146600"/>
            </a:xfrm>
            <a:prstGeom prst="roundRect">
              <a:avLst/>
            </a:prstGeom>
            <a:solidFill>
              <a:schemeClr val="accent1">
                <a:lumMod val="75000"/>
                <a:alpha val="90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5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zh-CN" altLang="en-US"/>
            </a:p>
          </p:txBody>
        </p:sp>
        <p:sp>
          <p:nvSpPr>
            <p:cNvPr id="6" name="Rounded Rectangle 4"/>
            <p:cNvSpPr txBox="1"/>
            <p:nvPr/>
          </p:nvSpPr>
          <p:spPr>
            <a:xfrm>
              <a:off x="55972" y="57755"/>
              <a:ext cx="10403656" cy="1034656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86690" tIns="186690" rIns="186690" bIns="186690" numCol="1" spcCol="1270" anchor="ctr" anchorCtr="0">
              <a:noAutofit/>
            </a:bodyPr>
            <a:lstStyle/>
            <a:p>
              <a:pPr lvl="0" algn="l" defTabSz="217805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4900" b="1" kern="1200" dirty="0">
                  <a:solidFill>
                    <a:srgbClr val="00B050"/>
                  </a:solidFill>
                  <a:latin typeface="3ds SemiBold" panose="02000503020000020004" pitchFamily="2" charset="0"/>
                </a:rPr>
                <a:t>What is the computer programming?</a:t>
              </a:r>
              <a:r>
                <a:rPr lang="en-US" sz="4900" b="1" kern="1200" dirty="0">
                  <a:solidFill>
                    <a:srgbClr val="00B050"/>
                  </a:solidFill>
                  <a:latin typeface="Algerian" panose="04020705040A02060702" pitchFamily="82" charset="0"/>
                </a:rPr>
                <a:t> </a:t>
              </a:r>
            </a:p>
          </p:txBody>
        </p:sp>
      </p:grp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1055330" y="2021700"/>
            <a:ext cx="10178322" cy="3025085"/>
          </a:xfrm>
        </p:spPr>
        <p:txBody>
          <a:bodyPr>
            <a:normAutofit fontScale="92500"/>
          </a:bodyPr>
          <a:lstStyle/>
          <a:p>
            <a:pPr>
              <a:buClr>
                <a:srgbClr val="7030A0"/>
              </a:buClr>
              <a:buFont typeface="Wingdings" panose="05000000000000000000" pitchFamily="2" charset="2"/>
              <a:buChar char="Ø"/>
            </a:pPr>
            <a:r>
              <a:rPr lang="en-US" altLang="zh-CN" sz="3200" b="1" dirty="0">
                <a:solidFill>
                  <a:srgbClr val="0070C0"/>
                </a:solidFill>
                <a:latin typeface="Baskerville Old Face" panose="02020602080505020303" pitchFamily="18" charset="0"/>
              </a:rPr>
              <a:t>Computer programming is the process that professionals use to write code that instructs how a computer, application or software program performs.</a:t>
            </a:r>
          </a:p>
          <a:p>
            <a:pPr>
              <a:buClr>
                <a:srgbClr val="7030A0"/>
              </a:buClr>
              <a:buFont typeface="Wingdings" panose="05000000000000000000" pitchFamily="2" charset="2"/>
              <a:buChar char="Ø"/>
            </a:pPr>
            <a:r>
              <a:rPr lang="en-US" altLang="zh-CN" sz="3200" b="1" dirty="0">
                <a:solidFill>
                  <a:srgbClr val="0070C0"/>
                </a:solidFill>
                <a:latin typeface="Baskerville Old Face" panose="02020602080505020303" pitchFamily="18" charset="0"/>
              </a:rPr>
              <a:t>Code </a:t>
            </a:r>
            <a:r>
              <a:rPr lang="zh-CN" altLang="en-US" sz="3200" b="1" dirty="0">
                <a:solidFill>
                  <a:srgbClr val="0070C0"/>
                </a:solidFill>
                <a:latin typeface="Baskerville Old Face" panose="02020602080505020303" pitchFamily="18" charset="0"/>
              </a:rPr>
              <a:t>→ </a:t>
            </a:r>
            <a:r>
              <a:rPr lang="en-US" altLang="zh-CN" sz="3200" b="1" dirty="0">
                <a:solidFill>
                  <a:srgbClr val="0070C0"/>
                </a:solidFill>
                <a:latin typeface="Baskerville Old Face" panose="02020602080505020303" pitchFamily="18" charset="0"/>
              </a:rPr>
              <a:t>Programs </a:t>
            </a:r>
            <a:r>
              <a:rPr lang="zh-CN" altLang="en-US" sz="3200" b="1" dirty="0">
                <a:solidFill>
                  <a:srgbClr val="0070C0"/>
                </a:solidFill>
                <a:latin typeface="Baskerville Old Face" panose="02020602080505020303" pitchFamily="18" charset="0"/>
              </a:rPr>
              <a:t>→ </a:t>
            </a:r>
            <a:r>
              <a:rPr lang="en-US" altLang="zh-CN" sz="3200" b="1" dirty="0">
                <a:solidFill>
                  <a:srgbClr val="0070C0"/>
                </a:solidFill>
                <a:latin typeface="Baskerville Old Face" panose="02020602080505020303" pitchFamily="18" charset="0"/>
              </a:rPr>
              <a:t>Software / websites / apps … </a:t>
            </a:r>
          </a:p>
          <a:p>
            <a:pPr>
              <a:buClr>
                <a:srgbClr val="7030A0"/>
              </a:buClr>
              <a:buFont typeface="Wingdings" panose="05000000000000000000" pitchFamily="2" charset="2"/>
              <a:buChar char="Ø"/>
            </a:pPr>
            <a:r>
              <a:rPr lang="en-US" altLang="zh-CN" sz="3200" b="1" dirty="0">
                <a:solidFill>
                  <a:srgbClr val="0070C0"/>
                </a:solidFill>
                <a:latin typeface="Baskerville Old Face" panose="02020602080505020303" pitchFamily="18" charset="0"/>
              </a:rPr>
              <a:t>What job can we take after learning computer programming?</a:t>
            </a:r>
          </a:p>
          <a:p>
            <a:pPr marL="0" indent="0">
              <a:buClr>
                <a:srgbClr val="7030A0"/>
              </a:buClr>
              <a:buNone/>
            </a:pPr>
            <a:endParaRPr lang="en-US" altLang="zh-CN" sz="3200" b="1" dirty="0">
              <a:solidFill>
                <a:srgbClr val="0070C0"/>
              </a:solidFill>
              <a:latin typeface="Baskerville Old Face" panose="02020602080505020303" pitchFamily="18" charset="0"/>
            </a:endParaRPr>
          </a:p>
          <a:p>
            <a:pPr marL="0" indent="0">
              <a:buClr>
                <a:srgbClr val="7030A0"/>
              </a:buClr>
              <a:buNone/>
            </a:pPr>
            <a:endParaRPr lang="en-US" altLang="zh-CN" sz="3200" b="1" dirty="0">
              <a:solidFill>
                <a:srgbClr val="0070C0"/>
              </a:solidFill>
              <a:latin typeface="Baskerville Old Face" panose="020206020805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3994354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1055330" y="204864"/>
            <a:ext cx="10515600" cy="1146600"/>
            <a:chOff x="0" y="1783"/>
            <a:chExt cx="10515600" cy="1146600"/>
          </a:xfrm>
        </p:grpSpPr>
        <p:sp>
          <p:nvSpPr>
            <p:cNvPr id="5" name="Rounded Rectangle 4"/>
            <p:cNvSpPr/>
            <p:nvPr/>
          </p:nvSpPr>
          <p:spPr>
            <a:xfrm>
              <a:off x="0" y="1783"/>
              <a:ext cx="10515600" cy="1146600"/>
            </a:xfrm>
            <a:prstGeom prst="roundRect">
              <a:avLst/>
            </a:prstGeom>
            <a:solidFill>
              <a:schemeClr val="accent1">
                <a:lumMod val="75000"/>
                <a:alpha val="90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5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zh-CN" altLang="en-US"/>
            </a:p>
          </p:txBody>
        </p:sp>
        <p:sp>
          <p:nvSpPr>
            <p:cNvPr id="6" name="Rounded Rectangle 4"/>
            <p:cNvSpPr txBox="1"/>
            <p:nvPr/>
          </p:nvSpPr>
          <p:spPr>
            <a:xfrm>
              <a:off x="55972" y="57755"/>
              <a:ext cx="10403656" cy="1034656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86690" tIns="186690" rIns="186690" bIns="186690" numCol="1" spcCol="1270" anchor="ctr" anchorCtr="0">
              <a:noAutofit/>
            </a:bodyPr>
            <a:lstStyle/>
            <a:p>
              <a:pPr lvl="0" algn="l" defTabSz="217805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4900" b="1" kern="1200" dirty="0">
                  <a:solidFill>
                    <a:srgbClr val="00B050"/>
                  </a:solidFill>
                  <a:latin typeface="3ds SemiBold" panose="02000503020000020004" pitchFamily="2" charset="0"/>
                </a:rPr>
                <a:t>Why we choose to learn Python?</a:t>
              </a:r>
              <a:r>
                <a:rPr lang="en-US" sz="4900" b="1" kern="1200" dirty="0">
                  <a:solidFill>
                    <a:srgbClr val="00B050"/>
                  </a:solidFill>
                  <a:latin typeface="Algerian" panose="04020705040A02060702" pitchFamily="82" charset="0"/>
                </a:rPr>
                <a:t> </a:t>
              </a:r>
            </a:p>
          </p:txBody>
        </p:sp>
      </p:grp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1055330" y="2021700"/>
            <a:ext cx="10178322" cy="3025085"/>
          </a:xfrm>
        </p:spPr>
        <p:txBody>
          <a:bodyPr>
            <a:normAutofit lnSpcReduction="10000"/>
          </a:bodyPr>
          <a:lstStyle/>
          <a:p>
            <a:pPr>
              <a:buClr>
                <a:srgbClr val="7030A0"/>
              </a:buClr>
              <a:buFont typeface="Wingdings" panose="05000000000000000000" pitchFamily="2" charset="2"/>
              <a:buChar char="Ø"/>
            </a:pPr>
            <a:r>
              <a:rPr lang="en-US" altLang="zh-CN" sz="3200" b="1" dirty="0">
                <a:solidFill>
                  <a:srgbClr val="0070C0"/>
                </a:solidFill>
                <a:latin typeface="Baskerville Old Face" panose="02020602080505020303" pitchFamily="18" charset="0"/>
              </a:rPr>
              <a:t>What is the computer programming language?</a:t>
            </a:r>
          </a:p>
          <a:p>
            <a:pPr>
              <a:buClr>
                <a:srgbClr val="7030A0"/>
              </a:buClr>
              <a:buFont typeface="Wingdings" panose="05000000000000000000" pitchFamily="2" charset="2"/>
              <a:buChar char="Ø"/>
            </a:pPr>
            <a:r>
              <a:rPr lang="en-US" altLang="zh-CN" sz="3200" b="1" dirty="0">
                <a:solidFill>
                  <a:srgbClr val="0070C0"/>
                </a:solidFill>
                <a:latin typeface="Baskerville Old Face" panose="02020602080505020303" pitchFamily="18" charset="0"/>
              </a:rPr>
              <a:t>Your code</a:t>
            </a:r>
            <a:r>
              <a:rPr lang="zh-CN" altLang="en-US" sz="3200" b="1" dirty="0">
                <a:solidFill>
                  <a:srgbClr val="0070C0"/>
                </a:solidFill>
                <a:latin typeface="Baskerville Old Face" panose="02020602080505020303" pitchFamily="18" charset="0"/>
              </a:rPr>
              <a:t>→ </a:t>
            </a:r>
            <a:r>
              <a:rPr lang="en-US" altLang="zh-CN" sz="3200" b="1" dirty="0">
                <a:solidFill>
                  <a:srgbClr val="0070C0"/>
                </a:solidFill>
                <a:latin typeface="Baskerville Old Face" panose="02020602080505020303" pitchFamily="18" charset="0"/>
              </a:rPr>
              <a:t>… </a:t>
            </a:r>
            <a:r>
              <a:rPr lang="zh-CN" altLang="en-US" sz="3200" b="1" dirty="0">
                <a:solidFill>
                  <a:srgbClr val="0070C0"/>
                </a:solidFill>
                <a:latin typeface="Baskerville Old Face" panose="02020602080505020303" pitchFamily="18" charset="0"/>
              </a:rPr>
              <a:t>→ </a:t>
            </a:r>
            <a:r>
              <a:rPr lang="en-US" altLang="zh-CN" sz="3200" b="1" dirty="0">
                <a:solidFill>
                  <a:srgbClr val="0070C0"/>
                </a:solidFill>
                <a:latin typeface="Baskerville Old Face" panose="02020602080505020303" pitchFamily="18" charset="0"/>
              </a:rPr>
              <a:t>Machine instructions </a:t>
            </a:r>
            <a:r>
              <a:rPr lang="zh-CN" altLang="en-US" sz="3200" b="1" dirty="0">
                <a:solidFill>
                  <a:srgbClr val="0070C0"/>
                </a:solidFill>
                <a:latin typeface="Baskerville Old Face" panose="02020602080505020303" pitchFamily="18" charset="0"/>
              </a:rPr>
              <a:t>→ </a:t>
            </a:r>
            <a:r>
              <a:rPr lang="en-US" altLang="zh-CN" sz="3200" b="1" dirty="0">
                <a:solidFill>
                  <a:srgbClr val="0070C0"/>
                </a:solidFill>
                <a:latin typeface="Baskerville Old Face" panose="02020602080505020303" pitchFamily="18" charset="0"/>
              </a:rPr>
              <a:t>Action.</a:t>
            </a:r>
          </a:p>
          <a:p>
            <a:pPr>
              <a:buClr>
                <a:srgbClr val="7030A0"/>
              </a:buClr>
              <a:buFont typeface="Wingdings" panose="05000000000000000000" pitchFamily="2" charset="2"/>
              <a:buChar char="Ø"/>
            </a:pPr>
            <a:r>
              <a:rPr lang="en-US" altLang="zh-CN" sz="3200" b="1" dirty="0">
                <a:solidFill>
                  <a:srgbClr val="0070C0"/>
                </a:solidFill>
                <a:latin typeface="Baskerville Old Face" panose="02020602080505020303" pitchFamily="18" charset="0"/>
              </a:rPr>
              <a:t>For example, suppose 00000000 represents “turn off all bulbs”.</a:t>
            </a:r>
          </a:p>
          <a:p>
            <a:pPr>
              <a:buClr>
                <a:srgbClr val="7030A0"/>
              </a:buClr>
              <a:buFont typeface="Wingdings" panose="05000000000000000000" pitchFamily="2" charset="2"/>
              <a:buChar char="Ø"/>
            </a:pPr>
            <a:r>
              <a:rPr lang="en-US" altLang="zh-CN" sz="3200" b="1" dirty="0">
                <a:solidFill>
                  <a:srgbClr val="0070C0"/>
                </a:solidFill>
                <a:latin typeface="Baskerville Old Face" panose="02020602080505020303" pitchFamily="18" charset="0"/>
              </a:rPr>
              <a:t>So, why do we choose to learn Python?</a:t>
            </a:r>
          </a:p>
          <a:p>
            <a:pPr marL="0" indent="0">
              <a:buClr>
                <a:srgbClr val="7030A0"/>
              </a:buClr>
              <a:buNone/>
            </a:pPr>
            <a:endParaRPr lang="en-US" altLang="zh-CN" sz="3200" b="1" dirty="0">
              <a:solidFill>
                <a:srgbClr val="0070C0"/>
              </a:solidFill>
              <a:latin typeface="Baskerville Old Face" panose="02020602080505020303" pitchFamily="18" charset="0"/>
            </a:endParaRPr>
          </a:p>
          <a:p>
            <a:pPr>
              <a:buClr>
                <a:srgbClr val="7030A0"/>
              </a:buClr>
              <a:buFont typeface="Wingdings" panose="05000000000000000000" pitchFamily="2" charset="2"/>
              <a:buChar char="Ø"/>
            </a:pPr>
            <a:endParaRPr lang="en-US" altLang="zh-CN" sz="3200" b="1" dirty="0">
              <a:solidFill>
                <a:srgbClr val="0070C0"/>
              </a:solidFill>
              <a:latin typeface="Baskerville Old Face" panose="02020602080505020303" pitchFamily="18" charset="0"/>
            </a:endParaRPr>
          </a:p>
          <a:p>
            <a:pPr>
              <a:buClr>
                <a:srgbClr val="7030A0"/>
              </a:buClr>
              <a:buFont typeface="Wingdings" panose="05000000000000000000" pitchFamily="2" charset="2"/>
              <a:buChar char="Ø"/>
            </a:pPr>
            <a:endParaRPr lang="en-US" altLang="zh-CN" sz="3200" b="1" dirty="0">
              <a:solidFill>
                <a:srgbClr val="0070C0"/>
              </a:solidFill>
              <a:latin typeface="Baskerville Old Face" panose="02020602080505020303" pitchFamily="18" charset="0"/>
            </a:endParaRPr>
          </a:p>
        </p:txBody>
      </p:sp>
      <p:pic>
        <p:nvPicPr>
          <p:cNvPr id="1026" name="Picture 2" descr="什麼是單片機？學會單片機能幹什麼？如何學習？ - 單片機_雷竞技推荐码怎么获得- 雷竞技推荐码怎么获得,跟雷竞技,雷竞技 pc版">
            <a:extLst>
              <a:ext uri="{FF2B5EF4-FFF2-40B4-BE49-F238E27FC236}">
                <a16:creationId xmlns:a16="http://schemas.microsoft.com/office/drawing/2014/main" id="{A9540B39-7562-4442-9734-8D818E21A79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91477" y="3836089"/>
            <a:ext cx="3436120" cy="24213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7397930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Reactive Object-Oriented Programming | by Diop Makhtar | Nerd For Tech |  Medium">
            <a:extLst>
              <a:ext uri="{FF2B5EF4-FFF2-40B4-BE49-F238E27FC236}">
                <a16:creationId xmlns:a16="http://schemas.microsoft.com/office/drawing/2014/main" id="{7887566F-79E9-405A-A4A9-1029C5FD602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53305" y="856570"/>
            <a:ext cx="7700962" cy="46957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63220843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Badge">
  <a:themeElements>
    <a:clrScheme name="Violet">
      <a:dk1>
        <a:sysClr val="windowText" lastClr="000000"/>
      </a:dk1>
      <a:lt1>
        <a:sysClr val="window" lastClr="FFFFFF"/>
      </a:lt1>
      <a:dk2>
        <a:srgbClr val="373545"/>
      </a:dk2>
      <a:lt2>
        <a:srgbClr val="DCD8DC"/>
      </a:lt2>
      <a:accent1>
        <a:srgbClr val="AD84C6"/>
      </a:accent1>
      <a:accent2>
        <a:srgbClr val="8784C7"/>
      </a:accent2>
      <a:accent3>
        <a:srgbClr val="5D739A"/>
      </a:accent3>
      <a:accent4>
        <a:srgbClr val="6997AF"/>
      </a:accent4>
      <a:accent5>
        <a:srgbClr val="84ACB6"/>
      </a:accent5>
      <a:accent6>
        <a:srgbClr val="6F8183"/>
      </a:accent6>
      <a:hlink>
        <a:srgbClr val="69A020"/>
      </a:hlink>
      <a:folHlink>
        <a:srgbClr val="8C8C8C"/>
      </a:folHlink>
    </a:clrScheme>
    <a:fontScheme name="Badge">
      <a:majorFont>
        <a:latin typeface="Impact" panose="020B080603090205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Grek" typeface="Corbel"/>
        <a:font script="Cyrl" typeface="Corbel"/>
        <a:font script="Jpan" typeface="メイリオ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Grunge Texture">
      <a: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67000"/>
                <a:shade val="65000"/>
              </a:schemeClr>
              <a:schemeClr val="phClr">
                <a:tint val="10000"/>
                <a:satMod val="130000"/>
              </a:schemeClr>
            </a:duotone>
          </a:blip>
          <a:tile tx="0" ty="0" sx="60000" sy="59000" flip="none" algn="b"/>
        </a:blipFill>
        <a:blipFill rotWithShape="1">
          <a:blip xmlns:r="http://schemas.openxmlformats.org/officeDocument/2006/relationships" r:embed="rId1">
            <a:duotone>
              <a:schemeClr val="phClr">
                <a:shade val="30000"/>
                <a:satMod val="115000"/>
              </a:schemeClr>
              <a:schemeClr val="phClr">
                <a:tint val="34000"/>
              </a:schemeClr>
            </a:duotone>
          </a:blip>
          <a:tile tx="0" ty="0" sx="60000" sy="59000" flip="none" algn="b"/>
        </a:blipFill>
      </a:fillStyleLst>
      <a:lnStyleLst>
        <a:ln w="6350" cap="flat" cmpd="sng" algn="ctr">
          <a:solidFill>
            <a:schemeClr val="phClr">
              <a:tint val="7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softEdge rad="12700"/>
          </a:effectLst>
        </a:effectStyle>
        <a:effectStyle>
          <a:effectLst>
            <a:outerShdw blurRad="50800" dist="19050" dir="5400000" algn="tl" rotWithShape="0">
              <a:srgbClr val="000000">
                <a:alpha val="60000"/>
              </a:srgbClr>
            </a:outerShdw>
            <a:softEdge rad="12700"/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adge" id="{71A07785-5930-41D4-9A83-E23602B48E98}" vid="{771EA782-DFA6-45B1-AEA3-661F1715B31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TM10001106[[fn=Badge]]</Template>
  <TotalTime>1017</TotalTime>
  <Words>972</Words>
  <Application>Microsoft Macintosh PowerPoint</Application>
  <PresentationFormat>宽屏</PresentationFormat>
  <Paragraphs>93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4" baseType="lpstr">
      <vt:lpstr>3ds SemiBold</vt:lpstr>
      <vt:lpstr>Algerian</vt:lpstr>
      <vt:lpstr>Arial</vt:lpstr>
      <vt:lpstr>Baskerville Old Face</vt:lpstr>
      <vt:lpstr>Bell MT</vt:lpstr>
      <vt:lpstr>Cambria</vt:lpstr>
      <vt:lpstr>Gill Sans MT</vt:lpstr>
      <vt:lpstr>Impact</vt:lpstr>
      <vt:lpstr>Wingdings</vt:lpstr>
      <vt:lpstr>Badge</vt:lpstr>
      <vt:lpstr>Introduction to Computer Science:  Programming Methodology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Introduction to Computer Science:  Programming Methodology</dc:title>
  <dc:creator>Sun Mengqian(SSE)</dc:creator>
  <cp:lastModifiedBy>Ke Ji (SDS,224040370)</cp:lastModifiedBy>
  <cp:revision>124</cp:revision>
  <cp:lastPrinted>2017-01-17T05:47:44Z</cp:lastPrinted>
  <dcterms:created xsi:type="dcterms:W3CDTF">2016-01-12T06:06:33Z</dcterms:created>
  <dcterms:modified xsi:type="dcterms:W3CDTF">2025-09-07T06:44:10Z</dcterms:modified>
</cp:coreProperties>
</file>